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1"/>
    <p:sldMasterId id="2147483748" r:id="rId2"/>
    <p:sldMasterId id="2147483755" r:id="rId3"/>
    <p:sldMasterId id="2147483682" r:id="rId4"/>
    <p:sldMasterId id="2147483769" r:id="rId5"/>
    <p:sldMasterId id="2147483692" r:id="rId6"/>
  </p:sldMasterIdLst>
  <p:notesMasterIdLst>
    <p:notesMasterId r:id="rId17"/>
  </p:notesMasterIdLst>
  <p:handoutMasterIdLst>
    <p:handoutMasterId r:id="rId18"/>
  </p:handoutMasterIdLst>
  <p:sldIdLst>
    <p:sldId id="295" r:id="rId7"/>
    <p:sldId id="353" r:id="rId8"/>
    <p:sldId id="371" r:id="rId9"/>
    <p:sldId id="296" r:id="rId10"/>
    <p:sldId id="297" r:id="rId11"/>
    <p:sldId id="372" r:id="rId12"/>
    <p:sldId id="306" r:id="rId13"/>
    <p:sldId id="373" r:id="rId14"/>
    <p:sldId id="369" r:id="rId15"/>
    <p:sldId id="365" r:id="rId16"/>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6002F"/>
    <a:srgbClr val="E6002E"/>
    <a:srgbClr val="000000"/>
    <a:srgbClr val="EE1F3C"/>
    <a:srgbClr val="7F7F7F"/>
    <a:srgbClr val="DB3943"/>
    <a:srgbClr val="EF1D3B"/>
    <a:srgbClr val="DB3842"/>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88435" autoAdjust="0"/>
  </p:normalViewPr>
  <p:slideViewPr>
    <p:cSldViewPr>
      <p:cViewPr varScale="1">
        <p:scale>
          <a:sx n="150" d="100"/>
          <a:sy n="150" d="100"/>
        </p:scale>
        <p:origin x="1072" y="168"/>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p:cViewPr varScale="1">
        <p:scale>
          <a:sx n="81" d="100"/>
          <a:sy n="81" d="100"/>
        </p:scale>
        <p:origin x="270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3A2117-7156-464B-A32B-D11C422FB451}"/>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4B84AC69-FC3C-E14B-9D9D-00936CAFF64F}"/>
              </a:ext>
            </a:extLst>
          </p:cNvPr>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A70AE70C-D509-4E4B-9352-79C3D11520D1}" type="datetimeFigureOut">
              <a:rPr lang="de-DE" smtClean="0"/>
              <a:t>14.09.20</a:t>
            </a:fld>
            <a:endParaRPr lang="de-DE"/>
          </a:p>
        </p:txBody>
      </p:sp>
      <p:sp>
        <p:nvSpPr>
          <p:cNvPr id="4" name="Fußzeilenplatzhalter 3">
            <a:extLst>
              <a:ext uri="{FF2B5EF4-FFF2-40B4-BE49-F238E27FC236}">
                <a16:creationId xmlns:a16="http://schemas.microsoft.com/office/drawing/2014/main" id="{9FFC5A2D-F8EA-2A48-B4F9-46DA29E7F731}"/>
              </a:ext>
            </a:extLst>
          </p:cNvPr>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A313281-26CF-9F44-9054-48901392330E}"/>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78E837A5-4E29-AD49-B1D8-E1C9E0E444DD}" type="slidenum">
              <a:rPr lang="de-DE" smtClean="0"/>
              <a:t>‹Nr.›</a:t>
            </a:fld>
            <a:endParaRPr lang="de-DE"/>
          </a:p>
        </p:txBody>
      </p:sp>
    </p:spTree>
    <p:extLst>
      <p:ext uri="{BB962C8B-B14F-4D97-AF65-F5344CB8AC3E}">
        <p14:creationId xmlns:p14="http://schemas.microsoft.com/office/powerpoint/2010/main" val="17108119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B77602DA-7CEE-4298-AF4B-1C87D65BAB06}" type="datetimeFigureOut">
              <a:rPr lang="de-CH" smtClean="0"/>
              <a:t>14.09.20</a:t>
            </a:fld>
            <a:endParaRPr lang="de-CH"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B2B24C57-7758-4EF8-8A0E-FE171C8C1817}" type="slidenum">
              <a:rPr lang="de-CH" smtClean="0"/>
              <a:t>‹Nr.›</a:t>
            </a:fld>
            <a:endParaRPr lang="de-CH" dirty="0"/>
          </a:p>
        </p:txBody>
      </p:sp>
    </p:spTree>
    <p:extLst>
      <p:ext uri="{BB962C8B-B14F-4D97-AF65-F5344CB8AC3E}">
        <p14:creationId xmlns:p14="http://schemas.microsoft.com/office/powerpoint/2010/main" val="14554346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17:00-17:05 </a:t>
            </a:r>
            <a:r>
              <a:rPr lang="en-US" dirty="0" err="1"/>
              <a:t>Uhr</a:t>
            </a:r>
            <a:endParaRPr lang="en-US" dirty="0"/>
          </a:p>
          <a:p>
            <a:endParaRPr lang="en-US" dirty="0"/>
          </a:p>
          <a:p>
            <a:r>
              <a:rPr lang="en-US" dirty="0" err="1"/>
              <a:t>Herzlich</a:t>
            </a:r>
            <a:r>
              <a:rPr lang="en-US" baseline="0" dirty="0"/>
              <a:t> </a:t>
            </a:r>
            <a:r>
              <a:rPr lang="en-US" baseline="0" dirty="0" err="1"/>
              <a:t>Willkommen</a:t>
            </a:r>
            <a:r>
              <a:rPr lang="en-US" baseline="0" dirty="0"/>
              <a:t> </a:t>
            </a:r>
            <a:r>
              <a:rPr lang="en-US" baseline="0" dirty="0" err="1"/>
              <a:t>zu</a:t>
            </a:r>
            <a:r>
              <a:rPr lang="en-US" baseline="0" dirty="0"/>
              <a:t> </a:t>
            </a:r>
            <a:r>
              <a:rPr lang="en-US" baseline="0" dirty="0" err="1"/>
              <a:t>meinem</a:t>
            </a:r>
            <a:r>
              <a:rPr lang="en-US" baseline="0" dirty="0"/>
              <a:t> </a:t>
            </a:r>
            <a:r>
              <a:rPr lang="en-US" baseline="0" dirty="0" err="1"/>
              <a:t>Vortrag</a:t>
            </a:r>
            <a:r>
              <a:rPr lang="en-US" baseline="0" dirty="0"/>
              <a:t> </a:t>
            </a:r>
            <a:r>
              <a:rPr lang="en-US" baseline="0" dirty="0" err="1"/>
              <a:t>mit</a:t>
            </a:r>
            <a:r>
              <a:rPr lang="en-US" baseline="0" dirty="0"/>
              <a:t> </a:t>
            </a:r>
            <a:r>
              <a:rPr lang="en-US" baseline="0" dirty="0" err="1"/>
              <a:t>dem</a:t>
            </a:r>
            <a:r>
              <a:rPr lang="en-US" baseline="0" dirty="0"/>
              <a:t> </a:t>
            </a:r>
            <a:r>
              <a:rPr lang="en-US" baseline="0" dirty="0" err="1"/>
              <a:t>Titel</a:t>
            </a:r>
            <a:r>
              <a:rPr lang="en-US" baseline="0" dirty="0"/>
              <a:t> “</a:t>
            </a:r>
            <a:r>
              <a:rPr lang="en-US" baseline="0" dirty="0" err="1"/>
              <a:t>Eine</a:t>
            </a:r>
            <a:r>
              <a:rPr lang="en-US" baseline="0" dirty="0"/>
              <a:t> </a:t>
            </a:r>
            <a:r>
              <a:rPr lang="en-US" baseline="0" dirty="0" err="1"/>
              <a:t>spirituelle</a:t>
            </a:r>
            <a:r>
              <a:rPr lang="en-US" baseline="0" dirty="0"/>
              <a:t> </a:t>
            </a:r>
            <a:r>
              <a:rPr lang="en-US" baseline="0" dirty="0" err="1"/>
              <a:t>Sicht</a:t>
            </a:r>
            <a:r>
              <a:rPr lang="en-US" baseline="0" dirty="0"/>
              <a:t> auf </a:t>
            </a:r>
            <a:r>
              <a:rPr lang="en-US" baseline="0" dirty="0" err="1"/>
              <a:t>Hochsensibilität</a:t>
            </a:r>
            <a:r>
              <a:rPr lang="en-US" baseline="0" dirty="0"/>
              <a:t> </a:t>
            </a:r>
            <a:r>
              <a:rPr lang="en-US" baseline="0" dirty="0" err="1"/>
              <a:t>bzw</a:t>
            </a:r>
            <a:r>
              <a:rPr lang="en-US" baseline="0" dirty="0"/>
              <a:t>. </a:t>
            </a:r>
            <a:r>
              <a:rPr lang="en-US" baseline="0" dirty="0" err="1"/>
              <a:t>Neurosensitivität</a:t>
            </a:r>
            <a:r>
              <a:rPr lang="en-US" baseline="0" dirty="0"/>
              <a:t>”</a:t>
            </a:r>
          </a:p>
          <a:p>
            <a:endParaRPr lang="en-US" baseline="0" dirty="0"/>
          </a:p>
          <a:p>
            <a:r>
              <a:rPr lang="en-US" baseline="0" dirty="0"/>
              <a:t>Mein Name </a:t>
            </a:r>
            <a:r>
              <a:rPr lang="en-US" baseline="0" dirty="0" err="1"/>
              <a:t>ist</a:t>
            </a:r>
            <a:r>
              <a:rPr lang="en-US" baseline="0" dirty="0"/>
              <a:t> Patrice </a:t>
            </a:r>
            <a:r>
              <a:rPr lang="en-US" baseline="0" dirty="0" err="1"/>
              <a:t>Wyrsch</a:t>
            </a:r>
            <a:r>
              <a:rPr lang="en-US" baseline="0" dirty="0"/>
              <a:t>. </a:t>
            </a:r>
            <a:r>
              <a:rPr lang="en-US" baseline="0" dirty="0" err="1"/>
              <a:t>Ich</a:t>
            </a:r>
            <a:r>
              <a:rPr lang="en-US" baseline="0" dirty="0"/>
              <a:t> </a:t>
            </a:r>
            <a:r>
              <a:rPr lang="en-US" baseline="0" dirty="0" err="1"/>
              <a:t>doktoriere</a:t>
            </a:r>
            <a:r>
              <a:rPr lang="en-US" baseline="0" dirty="0"/>
              <a:t> am </a:t>
            </a:r>
            <a:r>
              <a:rPr lang="en-US" baseline="0" dirty="0" err="1"/>
              <a:t>Institut</a:t>
            </a:r>
            <a:r>
              <a:rPr lang="en-US" baseline="0" dirty="0"/>
              <a:t> </a:t>
            </a:r>
            <a:r>
              <a:rPr lang="en-US" baseline="0" dirty="0" err="1"/>
              <a:t>für</a:t>
            </a:r>
            <a:r>
              <a:rPr lang="en-US" baseline="0" dirty="0"/>
              <a:t> </a:t>
            </a:r>
            <a:r>
              <a:rPr lang="en-US" baseline="0" dirty="0" err="1"/>
              <a:t>Organisation</a:t>
            </a:r>
            <a:r>
              <a:rPr lang="en-US" baseline="0" dirty="0"/>
              <a:t> und Personal der </a:t>
            </a:r>
            <a:r>
              <a:rPr lang="en-US" baseline="0" dirty="0" err="1"/>
              <a:t>Universität</a:t>
            </a:r>
            <a:r>
              <a:rPr lang="en-US" baseline="0" dirty="0"/>
              <a:t> Bern </a:t>
            </a:r>
            <a:r>
              <a:rPr lang="en-US" baseline="0" dirty="0" err="1"/>
              <a:t>zu</a:t>
            </a:r>
            <a:r>
              <a:rPr lang="en-US" baseline="0" dirty="0"/>
              <a:t> </a:t>
            </a:r>
            <a:r>
              <a:rPr lang="en-US" baseline="0" dirty="0" err="1"/>
              <a:t>Neurosensitivitität</a:t>
            </a:r>
            <a:r>
              <a:rPr lang="en-US" baseline="0" dirty="0"/>
              <a:t> </a:t>
            </a:r>
            <a:r>
              <a:rPr lang="en-US" baseline="0" dirty="0" err="1"/>
              <a:t>im</a:t>
            </a:r>
            <a:r>
              <a:rPr lang="en-US" baseline="0" dirty="0"/>
              <a:t> </a:t>
            </a:r>
            <a:r>
              <a:rPr lang="en-US" baseline="0" dirty="0" err="1"/>
              <a:t>Unternehmenskontext</a:t>
            </a:r>
            <a:r>
              <a:rPr lang="en-US" baseline="0" dirty="0"/>
              <a:t>.</a:t>
            </a:r>
          </a:p>
          <a:p>
            <a:endParaRPr lang="en-US" baseline="0" dirty="0"/>
          </a:p>
          <a:p>
            <a:r>
              <a:rPr lang="en-US" baseline="0" dirty="0" err="1"/>
              <a:t>Zu</a:t>
            </a:r>
            <a:r>
              <a:rPr lang="en-US" baseline="0" dirty="0"/>
              <a:t> </a:t>
            </a:r>
            <a:r>
              <a:rPr lang="en-US" baseline="0" dirty="0" err="1"/>
              <a:t>Beginn</a:t>
            </a:r>
            <a:r>
              <a:rPr lang="en-US" baseline="0" dirty="0"/>
              <a:t> </a:t>
            </a:r>
            <a:r>
              <a:rPr lang="en-US" baseline="0" dirty="0" err="1"/>
              <a:t>herzlichen</a:t>
            </a:r>
            <a:r>
              <a:rPr lang="en-US" baseline="0" dirty="0"/>
              <a:t> Dank an das OK-Team und </a:t>
            </a:r>
            <a:r>
              <a:rPr lang="en-US" baseline="0" dirty="0" err="1"/>
              <a:t>insbesondere</a:t>
            </a:r>
            <a:r>
              <a:rPr lang="en-US" baseline="0" dirty="0"/>
              <a:t> Alison McCaskey, </a:t>
            </a:r>
            <a:r>
              <a:rPr lang="en-US" baseline="0" dirty="0" err="1"/>
              <a:t>dass</a:t>
            </a:r>
            <a:r>
              <a:rPr lang="en-US" baseline="0" dirty="0"/>
              <a:t> </a:t>
            </a:r>
            <a:r>
              <a:rPr lang="en-US" baseline="0" dirty="0" err="1"/>
              <a:t>ich</a:t>
            </a:r>
            <a:r>
              <a:rPr lang="en-US" baseline="0" dirty="0"/>
              <a:t> </a:t>
            </a:r>
            <a:r>
              <a:rPr lang="en-US" baseline="0" dirty="0" err="1"/>
              <a:t>heute</a:t>
            </a:r>
            <a:r>
              <a:rPr lang="en-US" baseline="0" dirty="0"/>
              <a:t> </a:t>
            </a:r>
            <a:r>
              <a:rPr lang="en-US" baseline="0" dirty="0" err="1"/>
              <a:t>hier</a:t>
            </a:r>
            <a:r>
              <a:rPr lang="en-US" baseline="0" dirty="0"/>
              <a:t> sein </a:t>
            </a:r>
            <a:r>
              <a:rPr lang="en-US" baseline="0" dirty="0" err="1"/>
              <a:t>darf</a:t>
            </a:r>
            <a:r>
              <a:rPr lang="en-US" baseline="0" dirty="0"/>
              <a:t>. </a:t>
            </a:r>
            <a:r>
              <a:rPr lang="en-US" baseline="0" dirty="0" err="1"/>
              <a:t>Ihr</a:t>
            </a:r>
            <a:r>
              <a:rPr lang="en-US" baseline="0" dirty="0"/>
              <a:t> </a:t>
            </a:r>
            <a:r>
              <a:rPr lang="en-US" baseline="0" dirty="0" err="1"/>
              <a:t>habt</a:t>
            </a:r>
            <a:r>
              <a:rPr lang="en-US" baseline="0" dirty="0"/>
              <a:t> </a:t>
            </a:r>
            <a:r>
              <a:rPr lang="en-US" baseline="0" dirty="0" err="1"/>
              <a:t>wirklich</a:t>
            </a:r>
            <a:r>
              <a:rPr lang="en-US" baseline="0" dirty="0"/>
              <a:t> </a:t>
            </a:r>
            <a:r>
              <a:rPr lang="en-US" baseline="0" dirty="0" err="1"/>
              <a:t>ein</a:t>
            </a:r>
            <a:r>
              <a:rPr lang="en-US" baseline="0" dirty="0"/>
              <a:t> </a:t>
            </a:r>
            <a:r>
              <a:rPr lang="en-US" baseline="0" dirty="0" err="1"/>
              <a:t>wunderbares</a:t>
            </a:r>
            <a:r>
              <a:rPr lang="en-US" baseline="0" dirty="0"/>
              <a:t> Festival in die Welt </a:t>
            </a:r>
            <a:r>
              <a:rPr lang="en-US" baseline="0" dirty="0" err="1"/>
              <a:t>gebracht</a:t>
            </a:r>
            <a:r>
              <a:rPr lang="en-US" baseline="0" dirty="0"/>
              <a:t>. </a:t>
            </a:r>
            <a:endParaRPr lang="en-US" dirty="0"/>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B2B24C57-7758-4EF8-8A0E-FE171C8C1817}" type="slidenum">
              <a:rPr lang="de-CH" smtClean="0"/>
              <a:t>1</a:t>
            </a:fld>
            <a:endParaRPr lang="de-CH" dirty="0"/>
          </a:p>
        </p:txBody>
      </p:sp>
    </p:spTree>
    <p:extLst>
      <p:ext uri="{BB962C8B-B14F-4D97-AF65-F5344CB8AC3E}">
        <p14:creationId xmlns:p14="http://schemas.microsoft.com/office/powerpoint/2010/main" val="348711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18:13-18:15 </a:t>
            </a:r>
            <a:r>
              <a:rPr lang="en-US" dirty="0" err="1"/>
              <a:t>Uhr</a:t>
            </a:r>
            <a:endParaRPr lang="en-US" dirty="0"/>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B2B24C57-7758-4EF8-8A0E-FE171C8C1817}" type="slidenum">
              <a:rPr lang="de-CH" smtClean="0"/>
              <a:t>10</a:t>
            </a:fld>
            <a:endParaRPr lang="de-CH" dirty="0"/>
          </a:p>
        </p:txBody>
      </p:sp>
    </p:spTree>
    <p:extLst>
      <p:ext uri="{BB962C8B-B14F-4D97-AF65-F5344CB8AC3E}">
        <p14:creationId xmlns:p14="http://schemas.microsoft.com/office/powerpoint/2010/main" val="322833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17:05-17:10 </a:t>
            </a:r>
            <a:r>
              <a:rPr lang="en-US" dirty="0" err="1"/>
              <a:t>Uhr</a:t>
            </a:r>
            <a:endParaRPr lang="en-US" dirty="0"/>
          </a:p>
          <a:p>
            <a:endParaRPr lang="en-US" dirty="0"/>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B2B24C57-7758-4EF8-8A0E-FE171C8C1817}" type="slidenum">
              <a:rPr lang="de-CH" smtClean="0"/>
              <a:t>2</a:t>
            </a:fld>
            <a:endParaRPr lang="de-CH" dirty="0"/>
          </a:p>
        </p:txBody>
      </p:sp>
    </p:spTree>
    <p:extLst>
      <p:ext uri="{BB962C8B-B14F-4D97-AF65-F5344CB8AC3E}">
        <p14:creationId xmlns:p14="http://schemas.microsoft.com/office/powerpoint/2010/main" val="206914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17:05-17:10 </a:t>
            </a:r>
            <a:r>
              <a:rPr lang="en-US" dirty="0" err="1"/>
              <a:t>Uhr</a:t>
            </a:r>
            <a:endParaRPr lang="en-US" dirty="0"/>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B2B24C57-7758-4EF8-8A0E-FE171C8C1817}" type="slidenum">
              <a:rPr lang="de-CH" smtClean="0"/>
              <a:t>3</a:t>
            </a:fld>
            <a:endParaRPr lang="de-CH" dirty="0"/>
          </a:p>
        </p:txBody>
      </p:sp>
    </p:spTree>
    <p:extLst>
      <p:ext uri="{BB962C8B-B14F-4D97-AF65-F5344CB8AC3E}">
        <p14:creationId xmlns:p14="http://schemas.microsoft.com/office/powerpoint/2010/main" val="219264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17:05-17:10 </a:t>
            </a:r>
            <a:r>
              <a:rPr lang="en-US" dirty="0" err="1"/>
              <a:t>Uhr</a:t>
            </a:r>
            <a:endParaRPr lang="en-US" dirty="0"/>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B2B24C57-7758-4EF8-8A0E-FE171C8C1817}" type="slidenum">
              <a:rPr lang="de-CH" smtClean="0"/>
              <a:t>4</a:t>
            </a:fld>
            <a:endParaRPr lang="de-CH" dirty="0"/>
          </a:p>
        </p:txBody>
      </p:sp>
    </p:spTree>
    <p:extLst>
      <p:ext uri="{BB962C8B-B14F-4D97-AF65-F5344CB8AC3E}">
        <p14:creationId xmlns:p14="http://schemas.microsoft.com/office/powerpoint/2010/main" val="49969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17:10-17:15 </a:t>
            </a:r>
            <a:r>
              <a:rPr lang="en-US" sz="800" dirty="0" err="1"/>
              <a:t>Uhr</a:t>
            </a: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These:</a:t>
            </a:r>
            <a:r>
              <a:rPr lang="en-US" sz="800" baseline="0" dirty="0"/>
              <a:t> </a:t>
            </a:r>
            <a:r>
              <a:rPr lang="en-US" sz="800" baseline="0" dirty="0" err="1"/>
              <a:t>Viele</a:t>
            </a:r>
            <a:r>
              <a:rPr lang="en-US" sz="800" baseline="0" dirty="0"/>
              <a:t> HSPs </a:t>
            </a:r>
            <a:r>
              <a:rPr lang="en-US" sz="800" baseline="0" dirty="0" err="1"/>
              <a:t>interessieren</a:t>
            </a:r>
            <a:r>
              <a:rPr lang="en-US" sz="800" baseline="0" dirty="0"/>
              <a:t> </a:t>
            </a:r>
            <a:r>
              <a:rPr lang="en-US" sz="800" baseline="0" dirty="0" err="1"/>
              <a:t>sich</a:t>
            </a:r>
            <a:r>
              <a:rPr lang="en-US" sz="800" baseline="0" dirty="0"/>
              <a:t> (</a:t>
            </a:r>
            <a:r>
              <a:rPr lang="en-US" sz="800" baseline="0" dirty="0" err="1"/>
              <a:t>insgeheim</a:t>
            </a:r>
            <a:r>
              <a:rPr lang="en-US" sz="800" baseline="0" dirty="0"/>
              <a:t>) </a:t>
            </a:r>
            <a:r>
              <a:rPr lang="en-US" sz="800" baseline="0" dirty="0" err="1"/>
              <a:t>für</a:t>
            </a:r>
            <a:r>
              <a:rPr lang="en-US" sz="800" baseline="0" dirty="0"/>
              <a:t> </a:t>
            </a:r>
            <a:r>
              <a:rPr lang="en-US" sz="800" baseline="0" dirty="0" err="1"/>
              <a:t>Spiritualität</a:t>
            </a:r>
            <a:endParaRPr lang="en-US" sz="800" dirty="0"/>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B2B24C57-7758-4EF8-8A0E-FE171C8C1817}" type="slidenum">
              <a:rPr lang="de-CH" smtClean="0"/>
              <a:t>5</a:t>
            </a:fld>
            <a:endParaRPr lang="de-CH" dirty="0"/>
          </a:p>
        </p:txBody>
      </p:sp>
    </p:spTree>
    <p:extLst>
      <p:ext uri="{BB962C8B-B14F-4D97-AF65-F5344CB8AC3E}">
        <p14:creationId xmlns:p14="http://schemas.microsoft.com/office/powerpoint/2010/main" val="398718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17:15-17:20 </a:t>
            </a:r>
            <a:r>
              <a:rPr lang="en-US" sz="1200" dirty="0" err="1"/>
              <a:t>Uhr</a:t>
            </a:r>
            <a:r>
              <a:rPr lang="en-US" sz="1200" dirty="0"/>
              <a:t> (</a:t>
            </a:r>
            <a:r>
              <a:rPr lang="en-US" sz="1200" dirty="0" err="1"/>
              <a:t>Diskussion</a:t>
            </a:r>
            <a:r>
              <a:rPr lang="en-US" sz="1200" dirty="0"/>
              <a:t>: 17:20 </a:t>
            </a:r>
            <a:r>
              <a:rPr lang="en-US" sz="1200" dirty="0" err="1"/>
              <a:t>bis</a:t>
            </a:r>
            <a:r>
              <a:rPr lang="en-US" sz="1200" dirty="0"/>
              <a:t> 17:25)</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Definition von </a:t>
            </a:r>
            <a:r>
              <a:rPr lang="en-US" sz="1200" b="0" i="0" u="none" strike="noStrike" kern="1200" baseline="0" dirty="0" err="1">
                <a:solidFill>
                  <a:schemeClr val="tx1"/>
                </a:solidFill>
                <a:latin typeface="+mn-lt"/>
                <a:ea typeface="+mn-ea"/>
                <a:cs typeface="+mn-cs"/>
              </a:rPr>
              <a:t>Spiritualität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subjektive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Erfahrung</a:t>
            </a:r>
            <a:r>
              <a:rPr lang="en-US" sz="1200" b="0" i="0" u="none" strike="noStrike" kern="1200" baseline="0" dirty="0">
                <a:solidFill>
                  <a:schemeClr val="tx1"/>
                </a:solidFill>
                <a:latin typeface="+mn-lt"/>
                <a:ea typeface="+mn-ea"/>
                <a:cs typeface="+mn-cs"/>
              </a:rPr>
              <a:t> des </a:t>
            </a:r>
            <a:r>
              <a:rPr lang="en-US" sz="1200" b="0" i="0" u="none" strike="noStrike" kern="1200" baseline="0" dirty="0" err="1">
                <a:solidFill>
                  <a:schemeClr val="tx1"/>
                </a:solidFill>
                <a:latin typeface="+mn-lt"/>
                <a:ea typeface="+mn-ea"/>
                <a:cs typeface="+mn-cs"/>
              </a:rPr>
              <a:t>Heiligen</a:t>
            </a:r>
            <a:r>
              <a:rPr lang="en-US" sz="1200" b="0" i="0" u="none" strike="noStrike" kern="1200" baseline="0" dirty="0">
                <a:solidFill>
                  <a:schemeClr val="tx1"/>
                </a:solidFill>
                <a:latin typeface="+mn-lt"/>
                <a:ea typeface="+mn-ea"/>
                <a:cs typeface="+mn-cs"/>
              </a:rPr>
              <a:t>” (Vaughan 1991: 105)</a:t>
            </a:r>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B2B24C57-7758-4EF8-8A0E-FE171C8C1817}" type="slidenum">
              <a:rPr lang="de-CH" smtClean="0"/>
              <a:t>6</a:t>
            </a:fld>
            <a:endParaRPr lang="de-CH" dirty="0"/>
          </a:p>
        </p:txBody>
      </p:sp>
    </p:spTree>
    <p:extLst>
      <p:ext uri="{BB962C8B-B14F-4D97-AF65-F5344CB8AC3E}">
        <p14:creationId xmlns:p14="http://schemas.microsoft.com/office/powerpoint/2010/main" val="262388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17:25-17:35 </a:t>
            </a:r>
            <a:r>
              <a:rPr lang="en-US" sz="800" dirty="0" err="1"/>
              <a:t>Uhr</a:t>
            </a:r>
            <a:r>
              <a:rPr lang="en-US" sz="800" dirty="0"/>
              <a:t> (</a:t>
            </a:r>
            <a:r>
              <a:rPr lang="en-US" sz="800" dirty="0" err="1"/>
              <a:t>Diskussion</a:t>
            </a:r>
            <a:r>
              <a:rPr lang="en-US" sz="800" dirty="0"/>
              <a:t>: 17:35 </a:t>
            </a:r>
            <a:r>
              <a:rPr lang="en-US" sz="800" dirty="0" err="1"/>
              <a:t>bis</a:t>
            </a:r>
            <a:r>
              <a:rPr lang="en-US" sz="800" dirty="0"/>
              <a:t> 17:40)</a:t>
            </a:r>
            <a:endParaRPr lang="de-CH" sz="800" dirty="0">
              <a:latin typeface="Arial" panose="020B0604020202020204" pitchFamily="34" charset="0"/>
              <a:cs typeface="Arial" panose="020B0604020202020204" pitchFamily="34" charset="0"/>
            </a:endParaRPr>
          </a:p>
          <a:p>
            <a:endParaRPr lang="de-CH" sz="800" dirty="0">
              <a:latin typeface="Arial" panose="020B0604020202020204" pitchFamily="34" charset="0"/>
              <a:cs typeface="Arial" panose="020B0604020202020204" pitchFamily="34" charset="0"/>
            </a:endParaRPr>
          </a:p>
          <a:p>
            <a:r>
              <a:rPr lang="de-CH" sz="800" dirty="0">
                <a:latin typeface="Arial" panose="020B0604020202020204" pitchFamily="34" charset="0"/>
                <a:cs typeface="Arial" panose="020B0604020202020204" pitchFamily="34" charset="0"/>
              </a:rPr>
              <a:t>«Umgebungen […] sind allgemein definiert und umfassen alle </a:t>
            </a:r>
            <a:r>
              <a:rPr lang="de-CH" sz="800" b="1" u="sng" dirty="0">
                <a:latin typeface="Arial" panose="020B0604020202020204" pitchFamily="34" charset="0"/>
                <a:cs typeface="Arial" panose="020B0604020202020204" pitchFamily="34" charset="0"/>
              </a:rPr>
              <a:t>internen oder externen Reize</a:t>
            </a:r>
            <a:r>
              <a:rPr lang="de-CH" sz="800" dirty="0">
                <a:latin typeface="Arial" panose="020B0604020202020204" pitchFamily="34" charset="0"/>
                <a:cs typeface="Arial" panose="020B0604020202020204" pitchFamily="34" charset="0"/>
              </a:rPr>
              <a:t>, einschliesslich 1) </a:t>
            </a:r>
            <a:r>
              <a:rPr lang="de-CH" sz="800" b="1" dirty="0">
                <a:latin typeface="Arial" panose="020B0604020202020204" pitchFamily="34" charset="0"/>
                <a:cs typeface="Arial" panose="020B0604020202020204" pitchFamily="34" charset="0"/>
              </a:rPr>
              <a:t>physischer Umgebungen</a:t>
            </a:r>
            <a:r>
              <a:rPr lang="de-CH" sz="800" dirty="0">
                <a:latin typeface="Arial" panose="020B0604020202020204" pitchFamily="34" charset="0"/>
                <a:cs typeface="Arial" panose="020B0604020202020204" pitchFamily="34" charset="0"/>
              </a:rPr>
              <a:t> (z.B. Lebensmittel, Koffeinkonsum), 2) </a:t>
            </a:r>
            <a:r>
              <a:rPr lang="de-CH" sz="800" b="1" dirty="0">
                <a:latin typeface="Arial" panose="020B0604020202020204" pitchFamily="34" charset="0"/>
                <a:cs typeface="Arial" panose="020B0604020202020204" pitchFamily="34" charset="0"/>
              </a:rPr>
              <a:t>sozialer Umgebungen</a:t>
            </a:r>
            <a:r>
              <a:rPr lang="de-CH" sz="800" dirty="0">
                <a:latin typeface="Arial" panose="020B0604020202020204" pitchFamily="34" charset="0"/>
                <a:cs typeface="Arial" panose="020B0604020202020204" pitchFamily="34" charset="0"/>
              </a:rPr>
              <a:t> (z. B. Kindheitserfahrungen, </a:t>
            </a:r>
            <a:r>
              <a:rPr lang="de-CH" sz="800" i="1" u="sng" dirty="0">
                <a:solidFill>
                  <a:srgbClr val="FF0000"/>
                </a:solidFill>
                <a:effectLst/>
                <a:latin typeface="Arial" panose="020B0604020202020204" pitchFamily="34" charset="0"/>
                <a:cs typeface="Arial" panose="020B0604020202020204" pitchFamily="34" charset="0"/>
              </a:rPr>
              <a:t>Stimmungen anderer Menschen</a:t>
            </a:r>
            <a:r>
              <a:rPr lang="de-CH" sz="800" dirty="0">
                <a:latin typeface="Arial" panose="020B0604020202020204" pitchFamily="34" charset="0"/>
                <a:cs typeface="Arial" panose="020B0604020202020204" pitchFamily="34" charset="0"/>
              </a:rPr>
              <a:t>, Menschenmassen), 3) </a:t>
            </a:r>
            <a:r>
              <a:rPr lang="de-CH" sz="800" b="1" dirty="0">
                <a:latin typeface="Arial" panose="020B0604020202020204" pitchFamily="34" charset="0"/>
                <a:cs typeface="Arial" panose="020B0604020202020204" pitchFamily="34" charset="0"/>
              </a:rPr>
              <a:t>sensorischer Umgebungen</a:t>
            </a:r>
            <a:r>
              <a:rPr lang="de-CH" sz="800" dirty="0">
                <a:latin typeface="Arial" panose="020B0604020202020204" pitchFamily="34" charset="0"/>
                <a:cs typeface="Arial" panose="020B0604020202020204" pitchFamily="34" charset="0"/>
              </a:rPr>
              <a:t> (z.B. auditiv, visuell, taktil, olfaktorisch) und 4) </a:t>
            </a:r>
            <a:r>
              <a:rPr lang="de-CH" sz="800" b="1" dirty="0">
                <a:latin typeface="Arial" panose="020B0604020202020204" pitchFamily="34" charset="0"/>
                <a:cs typeface="Arial" panose="020B0604020202020204" pitchFamily="34" charset="0"/>
              </a:rPr>
              <a:t>innerer Ereignisse</a:t>
            </a:r>
            <a:r>
              <a:rPr lang="de-CH" sz="800" dirty="0">
                <a:latin typeface="Arial" panose="020B0604020202020204" pitchFamily="34" charset="0"/>
                <a:cs typeface="Arial" panose="020B0604020202020204" pitchFamily="34" charset="0"/>
              </a:rPr>
              <a:t> (z.B. Gedanken, </a:t>
            </a:r>
            <a:r>
              <a:rPr lang="de-CH" sz="800" i="1" u="sng" dirty="0">
                <a:latin typeface="Arial" panose="020B0604020202020204" pitchFamily="34" charset="0"/>
                <a:cs typeface="Arial" panose="020B0604020202020204" pitchFamily="34" charset="0"/>
              </a:rPr>
              <a:t>Gefühle</a:t>
            </a:r>
            <a:r>
              <a:rPr lang="de-CH" sz="800" dirty="0">
                <a:latin typeface="Arial" panose="020B0604020202020204" pitchFamily="34" charset="0"/>
                <a:cs typeface="Arial" panose="020B0604020202020204" pitchFamily="34" charset="0"/>
              </a:rPr>
              <a:t>, körperliche Empfindungen wie Hunger, Schmerz)» </a:t>
            </a:r>
            <a:r>
              <a:rPr lang="de-CH" sz="200" dirty="0">
                <a:latin typeface="Arial" panose="020B0604020202020204" pitchFamily="34" charset="0"/>
                <a:cs typeface="Arial" panose="020B0604020202020204" pitchFamily="34" charset="0"/>
              </a:rPr>
              <a:t>(Greven et al., 2019: 289)</a:t>
            </a:r>
          </a:p>
          <a:p>
            <a:endParaRPr lang="de-CH" sz="200" dirty="0">
              <a:latin typeface="Arial" panose="020B0604020202020204" pitchFamily="34" charset="0"/>
              <a:cs typeface="Arial" panose="020B0604020202020204" pitchFamily="34" charset="0"/>
            </a:endParaRPr>
          </a:p>
          <a:p>
            <a:r>
              <a:rPr lang="de-CH" sz="200" dirty="0">
                <a:latin typeface="Arial" panose="020B0604020202020204" pitchFamily="34" charset="0"/>
                <a:cs typeface="Arial" panose="020B0604020202020204" pitchFamily="34" charset="0"/>
              </a:rPr>
              <a:t>Noch</a:t>
            </a:r>
            <a:r>
              <a:rPr lang="de-CH" sz="200" baseline="0" dirty="0">
                <a:latin typeface="Arial" panose="020B0604020202020204" pitchFamily="34" charset="0"/>
                <a:cs typeface="Arial" panose="020B0604020202020204" pitchFamily="34" charset="0"/>
              </a:rPr>
              <a:t> vor 20 Jahren war Empathie bzw. die Fähigkeit, die Gefühle andere wahrnehmen zu können, noch nicht allgemein anerkannt (vgl. EI; Daniel Goleman)</a:t>
            </a:r>
            <a:endParaRPr lang="de-CH" sz="200" dirty="0">
              <a:latin typeface="Arial" panose="020B0604020202020204" pitchFamily="34" charset="0"/>
              <a:cs typeface="Arial" panose="020B0604020202020204" pitchFamily="34" charset="0"/>
            </a:endParaRPr>
          </a:p>
          <a:p>
            <a:endParaRPr lang="de-CH" sz="200" dirty="0">
              <a:latin typeface="Arial" panose="020B0604020202020204" pitchFamily="34" charset="0"/>
              <a:cs typeface="Arial" panose="020B0604020202020204" pitchFamily="34" charset="0"/>
            </a:endParaRPr>
          </a:p>
          <a:p>
            <a:r>
              <a:rPr lang="de-CH" sz="200" dirty="0">
                <a:latin typeface="Arial" panose="020B0604020202020204" pitchFamily="34" charset="0"/>
                <a:cs typeface="Arial" panose="020B0604020202020204" pitchFamily="34" charset="0"/>
              </a:rPr>
              <a:t>Haben</a:t>
            </a:r>
            <a:r>
              <a:rPr lang="de-CH" sz="200" baseline="0" dirty="0">
                <a:latin typeface="Arial" panose="020B0604020202020204" pitchFamily="34" charset="0"/>
                <a:cs typeface="Arial" panose="020B0604020202020204" pitchFamily="34" charset="0"/>
              </a:rPr>
              <a:t> die Greta-Hasser eher eine erhöhte oder eine verringerte Empathie? Das ist doch ein </a:t>
            </a:r>
            <a:r>
              <a:rPr lang="de-CH" sz="200" baseline="0" dirty="0" err="1">
                <a:latin typeface="Arial" panose="020B0604020202020204" pitchFamily="34" charset="0"/>
                <a:cs typeface="Arial" panose="020B0604020202020204" pitchFamily="34" charset="0"/>
              </a:rPr>
              <a:t>Nobrainer</a:t>
            </a:r>
            <a:r>
              <a:rPr lang="de-CH" sz="200" baseline="0" dirty="0">
                <a:latin typeface="Arial" panose="020B0604020202020204" pitchFamily="34" charset="0"/>
                <a:cs typeface="Arial" panose="020B0604020202020204" pitchFamily="34" charset="0"/>
              </a:rPr>
              <a:t>! </a:t>
            </a:r>
            <a:r>
              <a:rPr lang="de-CH" sz="200" baseline="0" dirty="0">
                <a:latin typeface="Arial" panose="020B0604020202020204" pitchFamily="34" charset="0"/>
                <a:cs typeface="Arial" panose="020B0604020202020204" pitchFamily="34" charset="0"/>
                <a:sym typeface="Wingdings" panose="05000000000000000000" pitchFamily="2" charset="2"/>
              </a:rPr>
              <a:t></a:t>
            </a:r>
            <a:endParaRPr lang="de-DE" sz="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CH" sz="800" b="0" dirty="0">
              <a:cs typeface="Arial" panose="020B0604020202020204" pitchFamily="34" charset="0"/>
            </a:endParaRPr>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B2B24C57-7758-4EF8-8A0E-FE171C8C1817}" type="slidenum">
              <a:rPr lang="de-CH" smtClean="0"/>
              <a:t>7</a:t>
            </a:fld>
            <a:endParaRPr lang="de-CH" dirty="0"/>
          </a:p>
        </p:txBody>
      </p:sp>
    </p:spTree>
    <p:extLst>
      <p:ext uri="{BB962C8B-B14F-4D97-AF65-F5344CB8AC3E}">
        <p14:creationId xmlns:p14="http://schemas.microsoft.com/office/powerpoint/2010/main" val="771264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17:35-17:45 </a:t>
            </a:r>
            <a:r>
              <a:rPr lang="en-US" sz="800" dirty="0" err="1"/>
              <a:t>Uhr</a:t>
            </a:r>
            <a:r>
              <a:rPr lang="en-US" sz="800" dirty="0"/>
              <a:t> (</a:t>
            </a:r>
            <a:r>
              <a:rPr lang="en-US" sz="800" dirty="0" err="1"/>
              <a:t>Diskussion</a:t>
            </a:r>
            <a:r>
              <a:rPr lang="en-US" sz="800" dirty="0"/>
              <a:t>: 17:45 </a:t>
            </a:r>
            <a:r>
              <a:rPr lang="en-US" sz="800" dirty="0" err="1"/>
              <a:t>bis</a:t>
            </a:r>
            <a:r>
              <a:rPr lang="en-US" sz="800" dirty="0"/>
              <a:t> 17:50)</a:t>
            </a:r>
            <a:endParaRPr lang="de-CH" sz="800" b="0" dirty="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CH" sz="800" b="0" dirty="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800" b="0" dirty="0">
                <a:cs typeface="Arial" panose="020B0604020202020204" pitchFamily="34" charset="0"/>
              </a:rPr>
              <a:t>Was sind positive und negative Einflüsse?</a:t>
            </a:r>
            <a:r>
              <a:rPr lang="de-CH" sz="800" b="0" baseline="0" dirty="0">
                <a:cs typeface="Arial" panose="020B0604020202020204" pitchFamily="34" charset="0"/>
              </a:rPr>
              <a:t> z.B. Alkohol?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800" b="0" dirty="0">
                <a:cs typeface="Arial" panose="020B0604020202020204" pitchFamily="34" charset="0"/>
              </a:rPr>
              <a:t>Somit</a:t>
            </a:r>
            <a:r>
              <a:rPr lang="de-CH" sz="800" b="0" baseline="0" dirty="0">
                <a:cs typeface="Arial" panose="020B0604020202020204" pitchFamily="34" charset="0"/>
              </a:rPr>
              <a:t> ist alles relativ?! Nichts ist absolut?! Wahrnehmung sagt mehr über sich selbst aus als über Realität (vgl. Relativitätstheorie &amp; Quantenphysik)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800" b="0" baseline="0" dirty="0">
                <a:cs typeface="Arial" panose="020B0604020202020204" pitchFamily="34" charset="0"/>
              </a:rPr>
              <a:t>Vermeintlich negative Einflüsse! Lärm muss nicht negativ sein – wird aber nicht positiv sein (vgl. Spiritualität)</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de-CH" sz="800" b="0" baseline="0" dirty="0">
                <a:cs typeface="Arial" panose="020B0604020202020204" pitchFamily="34" charset="0"/>
              </a:rPr>
              <a:t>Paradigmenwechsel, wenn man das Ganze zu Ende denkt!</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CH" sz="800" b="0" baseline="0" dirty="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800" b="0" baseline="0" dirty="0">
                <a:cs typeface="Arial" panose="020B0604020202020204" pitchFamily="34" charset="0"/>
              </a:rPr>
              <a:t>Wie könnte man Extremtypen beschreiben?</a:t>
            </a:r>
            <a:endParaRPr lang="de-CH" sz="800" b="0" dirty="0">
              <a:cs typeface="Arial" panose="020B0604020202020204" pitchFamily="34" charset="0"/>
            </a:endParaRPr>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B2B24C57-7758-4EF8-8A0E-FE171C8C1817}" type="slidenum">
              <a:rPr lang="de-CH" smtClean="0"/>
              <a:t>8</a:t>
            </a:fld>
            <a:endParaRPr lang="de-CH" dirty="0"/>
          </a:p>
        </p:txBody>
      </p:sp>
    </p:spTree>
    <p:extLst>
      <p:ext uri="{BB962C8B-B14F-4D97-AF65-F5344CB8AC3E}">
        <p14:creationId xmlns:p14="http://schemas.microsoft.com/office/powerpoint/2010/main" val="401833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17:50-17:55 </a:t>
            </a:r>
            <a:r>
              <a:rPr lang="en-US" sz="800" dirty="0" err="1"/>
              <a:t>Uhr</a:t>
            </a:r>
            <a:r>
              <a:rPr lang="en-US" sz="800" dirty="0"/>
              <a:t> (</a:t>
            </a:r>
            <a:r>
              <a:rPr lang="en-US" sz="800" dirty="0" err="1"/>
              <a:t>Diskussion</a:t>
            </a:r>
            <a:r>
              <a:rPr lang="en-US" sz="800" dirty="0"/>
              <a:t>: 17:55 </a:t>
            </a:r>
            <a:r>
              <a:rPr lang="en-US" sz="800" dirty="0" err="1"/>
              <a:t>bis</a:t>
            </a:r>
            <a:r>
              <a:rPr lang="en-US" sz="800" dirty="0"/>
              <a:t> 18:00)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800" dirty="0"/>
              <a:t>Vater: «Wenn du es nicht nimmst, nimmt</a:t>
            </a:r>
            <a:r>
              <a:rPr lang="de-CH" sz="800" baseline="0" dirty="0"/>
              <a:t> es ein anderer»</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800" baseline="0" dirty="0"/>
              <a:t>Früher habe ich dieses Zitat gemeinsam mit meinem Bruder belächelt.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800" baseline="0" dirty="0"/>
              <a:t>Heute finde ich es eine gesunde Form der Selbstliebe (Denn </a:t>
            </a:r>
            <a:r>
              <a:rPr lang="de-CH" sz="800" dirty="0"/>
              <a:t>«Wenn du es nicht nimmst, nimmt</a:t>
            </a:r>
            <a:r>
              <a:rPr lang="de-CH" sz="800" baseline="0" dirty="0"/>
              <a:t> es Trump»! </a:t>
            </a:r>
            <a:r>
              <a:rPr lang="de-CH" sz="800" baseline="0" dirty="0">
                <a:sym typeface="Wingdings" panose="05000000000000000000" pitchFamily="2" charset="2"/>
              </a:rPr>
              <a:t>)</a:t>
            </a:r>
            <a:endParaRPr lang="de-CH" sz="800" b="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b="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800" b="0" dirty="0">
                <a:cs typeface="Arial" panose="020B0604020202020204" pitchFamily="34" charset="0"/>
              </a:rPr>
              <a:t>Kategorisches Imperativ: Handle nach derjenigen</a:t>
            </a:r>
            <a:r>
              <a:rPr lang="de-CH" sz="800" b="0" baseline="0" dirty="0">
                <a:cs typeface="Arial" panose="020B0604020202020204" pitchFamily="34" charset="0"/>
              </a:rPr>
              <a:t> Maxime, von der du wollen kannst, dass sie allgemeines Gesetz werde.</a:t>
            </a:r>
            <a:endParaRPr lang="de-CH"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800" dirty="0"/>
              <a:t>Das Doppelgebot der Liebe</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800" dirty="0"/>
              <a:t>Auf die Frage eines Gelehrten nach dem wichtigsten Gebot antwortet Jesus:</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800" dirty="0"/>
              <a:t>„Das erste ist: Höre, Israel, der Herr, unser Gott, ist der einzige Herr. Darum sollst du den Herrn, deinen Gott, lieben mit ganzem Herzen und ganzer Seele, mit all deinen Gedanken und all deiner Kraft. Als zweites kommt hinzu: Du sollst deinen Nächsten lieben wie dich selbst. Kein anderes Gebot ist größer als diese beiden.“</a:t>
            </a:r>
            <a:r>
              <a:rPr lang="de-CH" sz="800" baseline="0" dirty="0"/>
              <a:t> </a:t>
            </a:r>
            <a:r>
              <a:rPr lang="de-CH" sz="800" dirty="0"/>
              <a:t>(Markusevangelium 12,29-31)</a:t>
            </a:r>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B2B24C57-7758-4EF8-8A0E-FE171C8C1817}" type="slidenum">
              <a:rPr lang="de-CH" smtClean="0"/>
              <a:t>9</a:t>
            </a:fld>
            <a:endParaRPr lang="de-CH" dirty="0"/>
          </a:p>
        </p:txBody>
      </p:sp>
    </p:spTree>
    <p:extLst>
      <p:ext uri="{BB962C8B-B14F-4D97-AF65-F5344CB8AC3E}">
        <p14:creationId xmlns:p14="http://schemas.microsoft.com/office/powerpoint/2010/main" val="73324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6.xml"/><Relationship Id="rId4" Type="http://schemas.openxmlformats.org/officeDocument/2006/relationships/tags" Target="../tags/tag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jpeg"/><Relationship Id="rId5" Type="http://schemas.openxmlformats.org/officeDocument/2006/relationships/slideMaster" Target="../slideMasters/slideMaster6.xml"/><Relationship Id="rId4"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Titel-Folie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F220F-AF24-8D49-BCE6-4B7754B66C9B}"/>
              </a:ext>
            </a:extLst>
          </p:cNvPr>
          <p:cNvSpPr>
            <a:spLocks noGrp="1"/>
          </p:cNvSpPr>
          <p:nvPr>
            <p:ph type="title" hasCustomPrompt="1"/>
          </p:nvPr>
        </p:nvSpPr>
        <p:spPr>
          <a:xfrm>
            <a:off x="540000" y="187200"/>
            <a:ext cx="7020000" cy="410369"/>
          </a:xfrm>
        </p:spPr>
        <p:txBody>
          <a:bodyPr anchor="b" anchorCtr="0"/>
          <a:lstStyle>
            <a:lvl1pPr>
              <a:defRPr>
                <a:solidFill>
                  <a:srgbClr val="E6002E"/>
                </a:solidFill>
              </a:defRPr>
            </a:lvl1pPr>
          </a:lstStyle>
          <a:p>
            <a:r>
              <a:rPr lang="de-DE" dirty="0"/>
              <a:t>Titel A (Arial 28pt., rot, max. 1 Zeile) </a:t>
            </a:r>
          </a:p>
        </p:txBody>
      </p:sp>
      <p:sp>
        <p:nvSpPr>
          <p:cNvPr id="3" name="Textplatzhalter 2">
            <a:extLst>
              <a:ext uri="{FF2B5EF4-FFF2-40B4-BE49-F238E27FC236}">
                <a16:creationId xmlns:a16="http://schemas.microsoft.com/office/drawing/2014/main" id="{1659C5DC-671B-6A4E-BD0B-CCB6129F84B8}"/>
              </a:ext>
            </a:extLst>
          </p:cNvPr>
          <p:cNvSpPr>
            <a:spLocks noGrp="1"/>
          </p:cNvSpPr>
          <p:nvPr>
            <p:ph type="body" idx="10" hasCustomPrompt="1"/>
          </p:nvPr>
        </p:nvSpPr>
        <p:spPr>
          <a:xfrm>
            <a:off x="540000" y="1306722"/>
            <a:ext cx="7020000" cy="180000"/>
          </a:xfrm>
          <a:prstGeom prst="rect">
            <a:avLst/>
          </a:prstGeom>
        </p:spPr>
        <p:txBody>
          <a:bodyPr lIns="0" tIns="0" rIns="0" bIns="0" anchor="t">
            <a:noAutofit/>
          </a:bodyPr>
          <a:lstStyle>
            <a:lvl1pPr marL="0" indent="0">
              <a:buNone/>
              <a:defRPr sz="1400" b="1"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Moderator und Organisationseinheit (Arial Fett 14pt., max. 1 Zeile)</a:t>
            </a:r>
          </a:p>
        </p:txBody>
      </p:sp>
      <p:sp>
        <p:nvSpPr>
          <p:cNvPr id="4" name="Textplatzhalter 2">
            <a:extLst>
              <a:ext uri="{FF2B5EF4-FFF2-40B4-BE49-F238E27FC236}">
                <a16:creationId xmlns:a16="http://schemas.microsoft.com/office/drawing/2014/main" id="{99D0CF73-16BC-EE47-A2F6-63380649FC8F}"/>
              </a:ext>
            </a:extLst>
          </p:cNvPr>
          <p:cNvSpPr>
            <a:spLocks noGrp="1"/>
          </p:cNvSpPr>
          <p:nvPr>
            <p:ph type="body" idx="12" hasCustomPrompt="1"/>
          </p:nvPr>
        </p:nvSpPr>
        <p:spPr>
          <a:xfrm>
            <a:off x="540000" y="1576800"/>
            <a:ext cx="7020000" cy="180000"/>
          </a:xfrm>
          <a:prstGeom prst="rect">
            <a:avLst/>
          </a:prstGeom>
        </p:spPr>
        <p:txBody>
          <a:bodyPr lIns="0" tIns="0" rIns="0" bIns="0" anchor="t">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Datum und Präsentationsort (Arial 12pt., max. 1 Zeile)</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680400"/>
            <a:ext cx="7020000" cy="410369"/>
          </a:xfrm>
          <a:prstGeom prst="rect">
            <a:avLst/>
          </a:prstGeom>
        </p:spPr>
        <p:txBody>
          <a:bodyPr lIns="0" tIns="0" rIns="0" bIns="0" anchor="t">
            <a:noAutofit/>
          </a:bodyPr>
          <a:lstStyle>
            <a:lvl1pPr marL="0" indent="0">
              <a:lnSpc>
                <a:spcPts val="3200"/>
              </a:lnSpc>
              <a:spcBef>
                <a:spcPts val="0"/>
              </a:spcBef>
              <a:buNone/>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6" name="Inhaltsplatzhalter 2">
            <a:extLst>
              <a:ext uri="{FF2B5EF4-FFF2-40B4-BE49-F238E27FC236}">
                <a16:creationId xmlns:a16="http://schemas.microsoft.com/office/drawing/2014/main" id="{08592F44-7A11-4746-8BCA-D8016987E6BD}"/>
              </a:ext>
            </a:extLst>
          </p:cNvPr>
          <p:cNvSpPr>
            <a:spLocks noGrp="1"/>
          </p:cNvSpPr>
          <p:nvPr>
            <p:ph sz="half" idx="1" hasCustomPrompt="1"/>
          </p:nvPr>
        </p:nvSpPr>
        <p:spPr>
          <a:xfrm>
            <a:off x="0" y="1921500"/>
            <a:ext cx="9144000" cy="321840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dirty="0"/>
              <a:t>        Media Platzhalter: 25.4 (b) x 8.94 (h) cm </a:t>
            </a:r>
          </a:p>
        </p:txBody>
      </p:sp>
    </p:spTree>
    <p:extLst>
      <p:ext uri="{BB962C8B-B14F-4D97-AF65-F5344CB8AC3E}">
        <p14:creationId xmlns:p14="http://schemas.microsoft.com/office/powerpoint/2010/main" val="33921436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b: Folie für Grafik/Bi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0318CE9-39BE-CB41-9E7E-545A530383E2}"/>
              </a:ext>
            </a:extLst>
          </p:cNvPr>
          <p:cNvSpPr>
            <a:spLocks noGrp="1"/>
          </p:cNvSpPr>
          <p:nvPr>
            <p:ph sz="half" idx="1" hasCustomPrompt="1"/>
          </p:nvPr>
        </p:nvSpPr>
        <p:spPr>
          <a:xfrm>
            <a:off x="0" y="1238250"/>
            <a:ext cx="9144000" cy="374775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dirty="0"/>
              <a:t>        Media Platzhalter: 25.4 (b) x 8.5 (h) cm </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680400"/>
            <a:ext cx="7020000" cy="410369"/>
          </a:xfrm>
          <a:prstGeom prst="rect">
            <a:avLst/>
          </a:prstGeom>
        </p:spPr>
        <p:txBody>
          <a:bodyPr lIns="0" tIns="0" rIns="0" bIns="0" anchor="t">
            <a:sp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7" name="Titelplatzhalter 14">
            <a:extLst>
              <a:ext uri="{FF2B5EF4-FFF2-40B4-BE49-F238E27FC236}">
                <a16:creationId xmlns:a16="http://schemas.microsoft.com/office/drawing/2014/main" id="{CF6356AF-957D-A241-82E4-5276EE95A84E}"/>
              </a:ext>
            </a:extLst>
          </p:cNvPr>
          <p:cNvSpPr>
            <a:spLocks noGrp="1"/>
          </p:cNvSpPr>
          <p:nvPr>
            <p:ph type="title" hasCustomPrompt="1"/>
          </p:nvPr>
        </p:nvSpPr>
        <p:spPr>
          <a:xfrm>
            <a:off x="540000" y="1872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Tree>
    <p:extLst>
      <p:ext uri="{BB962C8B-B14F-4D97-AF65-F5344CB8AC3E}">
        <p14:creationId xmlns:p14="http://schemas.microsoft.com/office/powerpoint/2010/main" val="321882169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uildlines: Titel">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4C16497-A32C-7C4C-AA22-3A67A5394F28}"/>
              </a:ext>
            </a:extLst>
          </p:cNvPr>
          <p:cNvSpPr txBox="1">
            <a:spLocks noGrp="1" noSelect="1" noRot="1" noMove="1" noResize="1" noEditPoints="1" noAdjustHandles="1" noChangeArrowheads="1" noChangeShapeType="1" noTextEdit="1"/>
          </p:cNvSpPr>
          <p:nvPr userDrawn="1">
            <p:custDataLst>
              <p:tags r:id="rId1"/>
            </p:custDataLst>
          </p:nvPr>
        </p:nvSpPr>
        <p:spPr>
          <a:xfrm>
            <a:off x="540000" y="1220400"/>
            <a:ext cx="7020000" cy="900000"/>
          </a:xfrm>
          <a:prstGeom prst="rect">
            <a:avLst/>
          </a:prstGeom>
        </p:spPr>
        <p:txBody>
          <a:bodyPr vert="horz" lIns="0" tIns="0" rIns="0" bIns="0" rtlCol="0" anchor="b" anchorCtr="0">
            <a:noAutofit/>
          </a:bodyPr>
          <a:lst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a:lstStyle>
          <a:p>
            <a:r>
              <a:rPr lang="de-DE" dirty="0" err="1"/>
              <a:t>UniBE</a:t>
            </a:r>
            <a:r>
              <a:rPr lang="de-DE" dirty="0"/>
              <a:t> PowerPoint Präsentation</a:t>
            </a:r>
          </a:p>
        </p:txBody>
      </p:sp>
      <p:sp>
        <p:nvSpPr>
          <p:cNvPr id="7" name="Textfeld 6">
            <a:extLst>
              <a:ext uri="{FF2B5EF4-FFF2-40B4-BE49-F238E27FC236}">
                <a16:creationId xmlns:a16="http://schemas.microsoft.com/office/drawing/2014/main" id="{EC88497A-C10F-C242-9121-2FA1817FF8DE}"/>
              </a:ext>
            </a:extLst>
          </p:cNvPr>
          <p:cNvSpPr txBox="1">
            <a:spLocks noGrp="1" noSelect="1" noRot="1" noMove="1" noResize="1" noEditPoints="1" noAdjustHandles="1" noChangeArrowheads="1" noChangeShapeType="1" noTextEdit="1"/>
          </p:cNvSpPr>
          <p:nvPr userDrawn="1">
            <p:custDataLst>
              <p:tags r:id="rId2"/>
            </p:custDataLst>
          </p:nvPr>
        </p:nvSpPr>
        <p:spPr>
          <a:xfrm>
            <a:off x="540000" y="2203200"/>
            <a:ext cx="7020000" cy="900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800" dirty="0">
                <a:latin typeface="Arial" panose="020B0604020202020204" pitchFamily="34" charset="0"/>
                <a:cs typeface="Arial" panose="020B0604020202020204" pitchFamily="34" charset="0"/>
              </a:rPr>
              <a:t>Guidelines und Vorlagen: Mini Version</a:t>
            </a:r>
          </a:p>
        </p:txBody>
      </p:sp>
      <p:sp>
        <p:nvSpPr>
          <p:cNvPr id="8" name="Textfeld 7">
            <a:extLst>
              <a:ext uri="{FF2B5EF4-FFF2-40B4-BE49-F238E27FC236}">
                <a16:creationId xmlns:a16="http://schemas.microsoft.com/office/drawing/2014/main" id="{FB046D8A-2D5D-3944-B02F-74314F7A516F}"/>
              </a:ext>
            </a:extLst>
          </p:cNvPr>
          <p:cNvSpPr txBox="1">
            <a:spLocks noGrp="1" noSelect="1" noRot="1" noMove="1" noResize="1" noEditPoints="1" noAdjustHandles="1" noChangeArrowheads="1" noChangeShapeType="1" noTextEdit="1"/>
          </p:cNvSpPr>
          <p:nvPr userDrawn="1">
            <p:custDataLst>
              <p:tags r:id="rId3"/>
            </p:custDataLst>
          </p:nvPr>
        </p:nvSpPr>
        <p:spPr>
          <a:xfrm>
            <a:off x="540000" y="3564000"/>
            <a:ext cx="7020000" cy="18000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latin typeface="Arial" panose="020B0604020202020204" pitchFamily="34" charset="0"/>
                <a:cs typeface="Arial" panose="020B0604020202020204" pitchFamily="34" charset="0"/>
              </a:rPr>
              <a:t>Abteilung Marketing und Kommunikation</a:t>
            </a:r>
          </a:p>
        </p:txBody>
      </p:sp>
      <p:sp>
        <p:nvSpPr>
          <p:cNvPr id="9" name="Textfeld 8">
            <a:extLst>
              <a:ext uri="{FF2B5EF4-FFF2-40B4-BE49-F238E27FC236}">
                <a16:creationId xmlns:a16="http://schemas.microsoft.com/office/drawing/2014/main" id="{18769F7C-1529-394B-918C-BF53204833AB}"/>
              </a:ext>
            </a:extLst>
          </p:cNvPr>
          <p:cNvSpPr txBox="1">
            <a:spLocks noGrp="1" noSelect="1" noRot="1" noMove="1" noResize="1" noEditPoints="1" noAdjustHandles="1" noChangeArrowheads="1" noChangeShapeType="1" noTextEdit="1"/>
          </p:cNvSpPr>
          <p:nvPr userDrawn="1">
            <p:custDataLst>
              <p:tags r:id="rId4"/>
            </p:custDataLst>
          </p:nvPr>
        </p:nvSpPr>
        <p:spPr>
          <a:xfrm>
            <a:off x="540000" y="3834000"/>
            <a:ext cx="7020000" cy="180000"/>
          </a:xfrm>
          <a:prstGeom prst="rect">
            <a:avLst/>
          </a:prstGeom>
          <a:noFill/>
        </p:spPr>
        <p:txBody>
          <a:bodyPr wrap="none" lIns="0" tIns="0" rIns="0" bIns="0" rtlCol="0">
            <a:noAutofit/>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200" dirty="0">
                <a:solidFill>
                  <a:schemeClr val="tx1"/>
                </a:solidFill>
                <a:latin typeface="Arial" panose="020B0604020202020204" pitchFamily="34" charset="0"/>
                <a:cs typeface="Arial" panose="020B0604020202020204" pitchFamily="34" charset="0"/>
              </a:rPr>
              <a:t>Kontakt: </a:t>
            </a:r>
            <a:r>
              <a:rPr lang="de-DE" sz="1200" dirty="0" err="1">
                <a:solidFill>
                  <a:schemeClr val="tx1"/>
                </a:solidFill>
                <a:latin typeface="Arial" panose="020B0604020202020204" pitchFamily="34" charset="0"/>
                <a:cs typeface="Arial" panose="020B0604020202020204" pitchFamily="34" charset="0"/>
              </a:rPr>
              <a:t>kommunikation@unibe.ch</a:t>
            </a:r>
            <a:r>
              <a:rPr lang="de-DE" sz="1200" dirty="0">
                <a:solidFill>
                  <a:schemeClr val="tx1"/>
                </a:solidFill>
                <a:latin typeface="Arial" panose="020B0604020202020204" pitchFamily="34" charset="0"/>
                <a:cs typeface="Arial" panose="020B0604020202020204" pitchFamily="34" charset="0"/>
              </a:rPr>
              <a:t>, Tel. +41 31 631 80 44</a:t>
            </a:r>
          </a:p>
        </p:txBody>
      </p:sp>
    </p:spTree>
    <p:extLst>
      <p:ext uri="{BB962C8B-B14F-4D97-AF65-F5344CB8AC3E}">
        <p14:creationId xmlns:p14="http://schemas.microsoft.com/office/powerpoint/2010/main" val="53875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uildlines: Ressourcen">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490FFC40-EB43-8445-ADDB-1EB6EA3CDAFF}"/>
              </a:ext>
            </a:extLst>
          </p:cNvPr>
          <p:cNvSpPr txBox="1">
            <a:spLocks noGrp="1" noSelect="1" noRot="1" noMove="1" noResize="1" noEditPoints="1" noAdjustHandles="1" noChangeArrowheads="1" noChangeShapeType="1" noTextEdit="1"/>
          </p:cNvSpPr>
          <p:nvPr userDrawn="1">
            <p:custDataLst>
              <p:tags r:id="rId1"/>
            </p:custDataLst>
          </p:nvPr>
        </p:nvSpPr>
        <p:spPr>
          <a:xfrm>
            <a:off x="540000" y="1872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CH" sz="2800" kern="1200" dirty="0">
                <a:solidFill>
                  <a:srgbClr val="E6002E"/>
                </a:solidFill>
                <a:effectLst/>
                <a:latin typeface="Arial" panose="020B0604020202020204" pitchFamily="34" charset="0"/>
                <a:ea typeface="+mj-ea"/>
                <a:cs typeface="Arial" panose="020B0604020202020204" pitchFamily="34" charset="0"/>
              </a:rPr>
              <a:t>Guidelines</a:t>
            </a:r>
          </a:p>
        </p:txBody>
      </p:sp>
      <p:sp>
        <p:nvSpPr>
          <p:cNvPr id="16" name="Titelplatzhalter 14">
            <a:extLst>
              <a:ext uri="{FF2B5EF4-FFF2-40B4-BE49-F238E27FC236}">
                <a16:creationId xmlns:a16="http://schemas.microsoft.com/office/drawing/2014/main" id="{42BFD9EF-F981-634F-ACF1-E740654460D6}"/>
              </a:ext>
            </a:extLst>
          </p:cNvPr>
          <p:cNvSpPr txBox="1">
            <a:spLocks noGrp="1" noSelect="1" noRot="1" noMove="1" noResize="1" noEditPoints="1" noAdjustHandles="1" noChangeArrowheads="1" noChangeShapeType="1" noTextEdit="1"/>
          </p:cNvSpPr>
          <p:nvPr userDrawn="1">
            <p:custDataLst>
              <p:tags r:id="rId2"/>
            </p:custDataLst>
          </p:nvPr>
        </p:nvSpPr>
        <p:spPr>
          <a:xfrm>
            <a:off x="540000" y="6804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DE" dirty="0">
                <a:solidFill>
                  <a:schemeClr val="tx1"/>
                </a:solidFill>
              </a:rPr>
              <a:t>Auszeichnungen</a:t>
            </a:r>
          </a:p>
        </p:txBody>
      </p:sp>
      <p:sp>
        <p:nvSpPr>
          <p:cNvPr id="18" name="Titelplatzhalter 14">
            <a:extLst>
              <a:ext uri="{FF2B5EF4-FFF2-40B4-BE49-F238E27FC236}">
                <a16:creationId xmlns:a16="http://schemas.microsoft.com/office/drawing/2014/main" id="{5C76C480-E04E-D446-BBD5-9313C9BAB514}"/>
              </a:ext>
            </a:extLst>
          </p:cNvPr>
          <p:cNvSpPr txBox="1">
            <a:spLocks noGrp="1" noSelect="1" noRot="1" noMove="1" noResize="1" noEditPoints="1" noAdjustHandles="1" noChangeArrowheads="1" noChangeShapeType="1" noTextEdit="1"/>
          </p:cNvSpPr>
          <p:nvPr userDrawn="1">
            <p:custDataLst>
              <p:tags r:id="rId3"/>
            </p:custDataLst>
          </p:nvPr>
        </p:nvSpPr>
        <p:spPr>
          <a:xfrm>
            <a:off x="540000" y="1200150"/>
            <a:ext cx="7020000" cy="564257"/>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pPr>
              <a:lnSpc>
                <a:spcPts val="2000"/>
              </a:lnSpc>
            </a:pPr>
            <a:r>
              <a:rPr lang="de-DE" sz="1600" dirty="0">
                <a:solidFill>
                  <a:schemeClr val="tx1"/>
                </a:solidFill>
              </a:rPr>
              <a:t>Kopieren und Einfügen Piktogramme mit/ohne Definition</a:t>
            </a:r>
          </a:p>
          <a:p>
            <a:pPr>
              <a:lnSpc>
                <a:spcPts val="1200"/>
              </a:lnSpc>
            </a:pPr>
            <a:r>
              <a:rPr lang="de-CH" sz="1000" dirty="0">
                <a:solidFill>
                  <a:schemeClr val="tx1"/>
                </a:solidFill>
              </a:rPr>
              <a:t>Wenn Sie einen Inhalt besonders betonen oder sonst hervorheben wollen, stehen Ihnen </a:t>
            </a:r>
          </a:p>
          <a:p>
            <a:pPr>
              <a:lnSpc>
                <a:spcPts val="1200"/>
              </a:lnSpc>
            </a:pPr>
            <a:r>
              <a:rPr lang="de-CH" sz="1000" dirty="0">
                <a:solidFill>
                  <a:schemeClr val="tx1"/>
                </a:solidFill>
              </a:rPr>
              <a:t>folgende Piktogramme zur Verfügung. Sie können sie mit oder ohne Text verwenden.</a:t>
            </a:r>
            <a:endParaRPr lang="de-DE" sz="1000" dirty="0">
              <a:solidFill>
                <a:schemeClr val="tx1"/>
              </a:solidFill>
            </a:endParaRPr>
          </a:p>
        </p:txBody>
      </p:sp>
    </p:spTree>
    <p:extLst>
      <p:ext uri="{BB962C8B-B14F-4D97-AF65-F5344CB8AC3E}">
        <p14:creationId xmlns:p14="http://schemas.microsoft.com/office/powerpoint/2010/main" val="360773774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uidlines: Design">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490FFC40-EB43-8445-ADDB-1EB6EA3CDAFF}"/>
              </a:ext>
            </a:extLst>
          </p:cNvPr>
          <p:cNvSpPr txBox="1">
            <a:spLocks noGrp="1" noSelect="1" noRot="1" noMove="1" noResize="1" noEditPoints="1" noAdjustHandles="1" noChangeArrowheads="1" noChangeShapeType="1" noTextEdit="1"/>
          </p:cNvSpPr>
          <p:nvPr userDrawn="1">
            <p:custDataLst>
              <p:tags r:id="rId1"/>
            </p:custDataLst>
          </p:nvPr>
        </p:nvSpPr>
        <p:spPr>
          <a:xfrm>
            <a:off x="540000" y="1872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CH" sz="2800" kern="1200" dirty="0">
                <a:solidFill>
                  <a:srgbClr val="E6002E"/>
                </a:solidFill>
                <a:effectLst/>
                <a:latin typeface="Arial" panose="020B0604020202020204" pitchFamily="34" charset="0"/>
                <a:ea typeface="+mj-ea"/>
                <a:cs typeface="Arial" panose="020B0604020202020204" pitchFamily="34" charset="0"/>
              </a:rPr>
              <a:t>Inhaltliche Guidelines 3</a:t>
            </a:r>
          </a:p>
        </p:txBody>
      </p:sp>
      <p:sp>
        <p:nvSpPr>
          <p:cNvPr id="5" name="Titelplatzhalter 14">
            <a:extLst>
              <a:ext uri="{FF2B5EF4-FFF2-40B4-BE49-F238E27FC236}">
                <a16:creationId xmlns:a16="http://schemas.microsoft.com/office/drawing/2014/main" id="{E84A9D7B-50BC-C44F-8802-31714A1943F3}"/>
              </a:ext>
            </a:extLst>
          </p:cNvPr>
          <p:cNvSpPr txBox="1">
            <a:spLocks noGrp="1" noSelect="1" noRot="1" noMove="1" noResize="1" noEditPoints="1" noAdjustHandles="1" noChangeArrowheads="1" noChangeShapeType="1" noTextEdit="1"/>
          </p:cNvSpPr>
          <p:nvPr userDrawn="1">
            <p:custDataLst>
              <p:tags r:id="rId2"/>
            </p:custDataLst>
          </p:nvPr>
        </p:nvSpPr>
        <p:spPr>
          <a:xfrm>
            <a:off x="540000" y="6804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DE" dirty="0">
                <a:solidFill>
                  <a:schemeClr val="tx1"/>
                </a:solidFill>
              </a:rPr>
              <a:t>Logo, Schrift, Farben und Typografie</a:t>
            </a:r>
          </a:p>
        </p:txBody>
      </p:sp>
      <p:sp>
        <p:nvSpPr>
          <p:cNvPr id="6" name="Titelplatzhalter 14">
            <a:extLst>
              <a:ext uri="{FF2B5EF4-FFF2-40B4-BE49-F238E27FC236}">
                <a16:creationId xmlns:a16="http://schemas.microsoft.com/office/drawing/2014/main" id="{EC272DF7-D34D-7546-A5CD-0E955FBF002B}"/>
              </a:ext>
            </a:extLst>
          </p:cNvPr>
          <p:cNvSpPr txBox="1">
            <a:spLocks noGrp="1" noSelect="1" noRot="1" noMove="1" noResize="1" noEditPoints="1" noAdjustHandles="1" noChangeArrowheads="1" noChangeShapeType="1" noTextEdit="1"/>
          </p:cNvSpPr>
          <p:nvPr userDrawn="1">
            <p:custDataLst>
              <p:tags r:id="rId3"/>
            </p:custDataLst>
          </p:nvPr>
        </p:nvSpPr>
        <p:spPr>
          <a:xfrm>
            <a:off x="540000" y="1350000"/>
            <a:ext cx="6480000" cy="3616375"/>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pPr>
              <a:lnSpc>
                <a:spcPts val="2400"/>
              </a:lnSpc>
            </a:pPr>
            <a:r>
              <a:rPr lang="de-DE" sz="1400" dirty="0" err="1">
                <a:solidFill>
                  <a:schemeClr val="tx1"/>
                </a:solidFill>
              </a:rPr>
              <a:t>UniBe</a:t>
            </a:r>
            <a:r>
              <a:rPr lang="de-DE" sz="1400" dirty="0">
                <a:solidFill>
                  <a:schemeClr val="tx1"/>
                </a:solidFill>
              </a:rPr>
              <a:t> Logo ist </a:t>
            </a:r>
            <a:r>
              <a:rPr lang="de-DE" sz="1400" b="1" dirty="0">
                <a:solidFill>
                  <a:schemeClr val="tx1"/>
                </a:solidFill>
              </a:rPr>
              <a:t>immer</a:t>
            </a:r>
            <a:r>
              <a:rPr lang="de-DE" sz="1400" dirty="0">
                <a:solidFill>
                  <a:schemeClr val="tx1"/>
                </a:solidFill>
              </a:rPr>
              <a:t> sichtbar oben rechts auf den Inhalt Folien positioniert</a:t>
            </a:r>
          </a:p>
          <a:p>
            <a:pPr>
              <a:lnSpc>
                <a:spcPts val="2400"/>
              </a:lnSpc>
            </a:pPr>
            <a:r>
              <a:rPr lang="de-DE" sz="1400" dirty="0">
                <a:solidFill>
                  <a:schemeClr val="tx1"/>
                </a:solidFill>
              </a:rPr>
              <a:t>Schrift Familie: Arial</a:t>
            </a:r>
          </a:p>
          <a:p>
            <a:pPr>
              <a:lnSpc>
                <a:spcPts val="2400"/>
              </a:lnSpc>
            </a:pPr>
            <a:r>
              <a:rPr lang="de-DE" sz="1400" dirty="0" err="1">
                <a:solidFill>
                  <a:srgbClr val="E6002E"/>
                </a:solidFill>
              </a:rPr>
              <a:t>UniBe</a:t>
            </a:r>
            <a:r>
              <a:rPr lang="de-DE" sz="1400" dirty="0">
                <a:solidFill>
                  <a:srgbClr val="E6002E"/>
                </a:solidFill>
              </a:rPr>
              <a:t> Rot: R:230 G:0 B:46  |  HEX: #E6002E</a:t>
            </a:r>
          </a:p>
          <a:p>
            <a:pPr>
              <a:lnSpc>
                <a:spcPts val="2400"/>
              </a:lnSpc>
            </a:pPr>
            <a:r>
              <a:rPr lang="de-DE" sz="1400" dirty="0">
                <a:solidFill>
                  <a:schemeClr val="bg1">
                    <a:lumMod val="65000"/>
                  </a:schemeClr>
                </a:solidFill>
              </a:rPr>
              <a:t>Hintergrund Grau: R:217 G:217 B:217</a:t>
            </a:r>
          </a:p>
          <a:p>
            <a:pPr>
              <a:lnSpc>
                <a:spcPts val="2400"/>
              </a:lnSpc>
            </a:pPr>
            <a:r>
              <a:rPr lang="de-DE" sz="1400" dirty="0">
                <a:solidFill>
                  <a:schemeClr val="tx1"/>
                </a:solidFill>
              </a:rPr>
              <a:t>Media Platzhalter 1:1 = 25.4 (b) x 8.5 (h) cm, 144 dpi</a:t>
            </a:r>
          </a:p>
          <a:p>
            <a:pPr>
              <a:lnSpc>
                <a:spcPts val="1800"/>
              </a:lnSpc>
            </a:pPr>
            <a:endParaRPr lang="de-DE" sz="1400" dirty="0">
              <a:solidFill>
                <a:schemeClr val="tx1"/>
              </a:solidFill>
            </a:endParaRPr>
          </a:p>
          <a:p>
            <a:pPr marL="0" marR="0" lvl="0" indent="0" algn="l" defTabSz="914377" rtl="0" eaLnBrk="1" fontAlgn="auto" latinLnBrk="0" hangingPunct="1">
              <a:lnSpc>
                <a:spcPts val="1400"/>
              </a:lnSpc>
              <a:spcBef>
                <a:spcPct val="0"/>
              </a:spcBef>
              <a:spcAft>
                <a:spcPts val="400"/>
              </a:spcAft>
              <a:buClrTx/>
              <a:buSzTx/>
              <a:buFontTx/>
              <a:buNone/>
              <a:tabLst/>
              <a:defRPr/>
            </a:pPr>
            <a:r>
              <a:rPr lang="de-DE" sz="1200" b="1" dirty="0">
                <a:solidFill>
                  <a:schemeClr val="tx1"/>
                </a:solidFill>
              </a:rPr>
              <a:t>Typografie</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a:solidFill>
                  <a:schemeClr val="tx1"/>
                </a:solidFill>
              </a:rPr>
              <a:t>Thema der Präsentation: Arial, 12pt.</a:t>
            </a:r>
          </a:p>
          <a:p>
            <a:pPr>
              <a:lnSpc>
                <a:spcPts val="1400"/>
              </a:lnSpc>
            </a:pPr>
            <a:r>
              <a:rPr lang="de-DE" sz="1200" b="0" dirty="0">
                <a:solidFill>
                  <a:srgbClr val="E6002E"/>
                </a:solidFill>
              </a:rPr>
              <a:t>Titel: Arial, 28/32pt., R:230 G:0 B:46, 1 Zeile</a:t>
            </a:r>
          </a:p>
          <a:p>
            <a:pPr>
              <a:lnSpc>
                <a:spcPts val="1400"/>
              </a:lnSpc>
            </a:pPr>
            <a:r>
              <a:rPr lang="de-DE" sz="1200" b="0" dirty="0">
                <a:solidFill>
                  <a:schemeClr val="tx1"/>
                </a:solidFill>
              </a:rPr>
              <a:t>Untertitel: Arial, 28/32pt., </a:t>
            </a:r>
            <a:r>
              <a:rPr lang="de-DE" sz="1200" b="0" dirty="0">
                <a:solidFill>
                  <a:srgbClr val="000000"/>
                </a:solidFill>
              </a:rPr>
              <a:t>max. 2 Zeilen</a:t>
            </a:r>
          </a:p>
          <a:p>
            <a:pPr>
              <a:lnSpc>
                <a:spcPts val="1400"/>
              </a:lnSpc>
            </a:pPr>
            <a:r>
              <a:rPr lang="de-DE" sz="1200" b="0" dirty="0">
                <a:solidFill>
                  <a:schemeClr val="tx1"/>
                </a:solidFill>
              </a:rPr>
              <a:t>Moderator und Organisationseinheit: Arial Fett, 14pt.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a:solidFill>
                  <a:schemeClr val="tx1"/>
                </a:solidFill>
              </a:rPr>
              <a:t>Datum und Präsentationsort: Arial, 12pt.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a:solidFill>
                  <a:schemeClr val="tx1"/>
                </a:solidFill>
              </a:rPr>
              <a:t>Inhalt Nr. XY: Arial, 20/24pt.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a:solidFill>
                  <a:schemeClr val="tx1"/>
                </a:solidFill>
              </a:rPr>
              <a:t>Aussage XY: Arial Fett, 16/20pt.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err="1">
                <a:solidFill>
                  <a:schemeClr val="tx1"/>
                </a:solidFill>
              </a:rPr>
              <a:t>Fliesstext</a:t>
            </a:r>
            <a:r>
              <a:rPr lang="de-DE" sz="1200" b="0" dirty="0">
                <a:solidFill>
                  <a:schemeClr val="tx1"/>
                </a:solidFill>
              </a:rPr>
              <a:t> XY: Arial, 16/20pt.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err="1">
                <a:solidFill>
                  <a:schemeClr val="tx1"/>
                </a:solidFill>
              </a:rPr>
              <a:t>Fliesstext</a:t>
            </a:r>
            <a:r>
              <a:rPr lang="de-DE" sz="1200" b="0" dirty="0">
                <a:solidFill>
                  <a:schemeClr val="tx1"/>
                </a:solidFill>
              </a:rPr>
              <a:t> Ebene: Arial, 20pt., 18pt., 16pt.</a:t>
            </a:r>
          </a:p>
        </p:txBody>
      </p:sp>
      <p:cxnSp>
        <p:nvCxnSpPr>
          <p:cNvPr id="7" name="Gerade Verbindung 6">
            <a:extLst>
              <a:ext uri="{FF2B5EF4-FFF2-40B4-BE49-F238E27FC236}">
                <a16:creationId xmlns:a16="http://schemas.microsoft.com/office/drawing/2014/main" id="{2525E251-FD30-C74A-99DE-8B05E2B3939A}"/>
              </a:ext>
            </a:extLst>
          </p:cNvPr>
          <p:cNvCxnSpPr/>
          <p:nvPr userDrawn="1"/>
        </p:nvCxnSpPr>
        <p:spPr>
          <a:xfrm>
            <a:off x="540000" y="2988000"/>
            <a:ext cx="6480000" cy="0"/>
          </a:xfrm>
          <a:prstGeom prst="line">
            <a:avLst/>
          </a:prstGeom>
          <a:ln w="9525">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
        <p:nvSpPr>
          <p:cNvPr id="9" name="Titelplatzhalter 14">
            <a:extLst>
              <a:ext uri="{FF2B5EF4-FFF2-40B4-BE49-F238E27FC236}">
                <a16:creationId xmlns:a16="http://schemas.microsoft.com/office/drawing/2014/main" id="{96329C5F-757A-794E-BBCE-F3CC105898C4}"/>
              </a:ext>
            </a:extLst>
          </p:cNvPr>
          <p:cNvSpPr txBox="1">
            <a:spLocks noGrp="1" noSelect="1" noRot="1" noMove="1" noResize="1" noEditPoints="1" noAdjustHandles="1" noChangeArrowheads="1" noChangeShapeType="1" noTextEdit="1"/>
          </p:cNvSpPr>
          <p:nvPr userDrawn="1">
            <p:custDataLst>
              <p:tags r:id="rId4"/>
            </p:custDataLst>
          </p:nvPr>
        </p:nvSpPr>
        <p:spPr>
          <a:xfrm>
            <a:off x="7920000" y="1350000"/>
            <a:ext cx="1219200" cy="888961"/>
          </a:xfrm>
          <a:prstGeom prst="rect">
            <a:avLst/>
          </a:prstGeom>
        </p:spPr>
        <p:txBody>
          <a:bodyPr vert="horz" wrap="square"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pPr>
              <a:lnSpc>
                <a:spcPts val="1000"/>
              </a:lnSpc>
            </a:pPr>
            <a:r>
              <a:rPr lang="de-DE" sz="800" b="1" dirty="0">
                <a:solidFill>
                  <a:schemeClr val="tx1"/>
                </a:solidFill>
              </a:rPr>
              <a:t>Kontakt</a:t>
            </a:r>
            <a:endParaRPr lang="de-DE" sz="800" b="0" dirty="0">
              <a:solidFill>
                <a:schemeClr val="tx1"/>
              </a:solidFill>
            </a:endParaRPr>
          </a:p>
          <a:p>
            <a:pPr>
              <a:lnSpc>
                <a:spcPts val="1000"/>
              </a:lnSpc>
            </a:pPr>
            <a:r>
              <a:rPr lang="de-DE" sz="800" b="0" dirty="0">
                <a:solidFill>
                  <a:schemeClr val="tx1"/>
                </a:solidFill>
              </a:rPr>
              <a:t>Fragen zu den </a:t>
            </a:r>
            <a:r>
              <a:rPr lang="de-DE" sz="800" b="0" dirty="0" err="1">
                <a:solidFill>
                  <a:schemeClr val="tx1"/>
                </a:solidFill>
              </a:rPr>
              <a:t>UniBE</a:t>
            </a:r>
            <a:r>
              <a:rPr lang="de-DE" sz="800" b="0" dirty="0">
                <a:solidFill>
                  <a:schemeClr val="tx1"/>
                </a:solidFill>
              </a:rPr>
              <a:t> PowerPoint Vorlagen: </a:t>
            </a:r>
          </a:p>
          <a:p>
            <a:pPr>
              <a:lnSpc>
                <a:spcPts val="1000"/>
              </a:lnSpc>
            </a:pPr>
            <a:r>
              <a:rPr lang="de-DE" sz="800" b="0" dirty="0" err="1">
                <a:solidFill>
                  <a:schemeClr val="tx1"/>
                </a:solidFill>
              </a:rPr>
              <a:t>kommunikation</a:t>
            </a:r>
            <a:r>
              <a:rPr lang="de-DE" sz="800" b="0" dirty="0">
                <a:solidFill>
                  <a:schemeClr val="tx1"/>
                </a:solidFill>
              </a:rPr>
              <a:t>@</a:t>
            </a:r>
          </a:p>
          <a:p>
            <a:pPr>
              <a:lnSpc>
                <a:spcPts val="1000"/>
              </a:lnSpc>
            </a:pPr>
            <a:r>
              <a:rPr lang="de-DE" sz="800" b="0" dirty="0" err="1">
                <a:solidFill>
                  <a:schemeClr val="tx1"/>
                </a:solidFill>
              </a:rPr>
              <a:t>unibe.ch</a:t>
            </a:r>
            <a:r>
              <a:rPr lang="de-DE" sz="800" b="0" dirty="0">
                <a:solidFill>
                  <a:schemeClr val="tx1"/>
                </a:solidFill>
              </a:rPr>
              <a:t> oder </a:t>
            </a:r>
          </a:p>
          <a:p>
            <a:pPr>
              <a:lnSpc>
                <a:spcPts val="1000"/>
              </a:lnSpc>
            </a:pPr>
            <a:r>
              <a:rPr lang="de-DE" sz="800" b="0" dirty="0">
                <a:solidFill>
                  <a:schemeClr val="tx1"/>
                </a:solidFill>
              </a:rPr>
              <a:t>Tel. + 41 31 631 80 44</a:t>
            </a:r>
          </a:p>
          <a:p>
            <a:pPr>
              <a:lnSpc>
                <a:spcPts val="1000"/>
              </a:lnSpc>
            </a:pPr>
            <a:endParaRPr lang="de-DE" sz="800" b="1" dirty="0">
              <a:solidFill>
                <a:schemeClr val="tx1"/>
              </a:solidFill>
            </a:endParaRPr>
          </a:p>
        </p:txBody>
      </p:sp>
      <p:pic>
        <p:nvPicPr>
          <p:cNvPr id="3" name="Grafik 2">
            <a:extLst>
              <a:ext uri="{FF2B5EF4-FFF2-40B4-BE49-F238E27FC236}">
                <a16:creationId xmlns:a16="http://schemas.microsoft.com/office/drawing/2014/main" id="{5BC2E508-06CA-D64A-A4D9-AAF3FB62D70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18091" y="1832535"/>
            <a:ext cx="697217" cy="990600"/>
          </a:xfrm>
          <a:prstGeom prst="rect">
            <a:avLst/>
          </a:prstGeom>
        </p:spPr>
      </p:pic>
      <p:pic>
        <p:nvPicPr>
          <p:cNvPr id="4" name="Grafik 3">
            <a:extLst>
              <a:ext uri="{FF2B5EF4-FFF2-40B4-BE49-F238E27FC236}">
                <a16:creationId xmlns:a16="http://schemas.microsoft.com/office/drawing/2014/main" id="{CCE28F87-7B73-E341-9972-6E84FF11099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0666" y="1836735"/>
            <a:ext cx="656454" cy="986400"/>
          </a:xfrm>
          <a:prstGeom prst="rect">
            <a:avLst/>
          </a:prstGeom>
        </p:spPr>
      </p:pic>
    </p:spTree>
    <p:extLst>
      <p:ext uri="{BB962C8B-B14F-4D97-AF65-F5344CB8AC3E}">
        <p14:creationId xmlns:p14="http://schemas.microsoft.com/office/powerpoint/2010/main" val="397407921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 Schluss-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F220F-AF24-8D49-BCE6-4B7754B66C9B}"/>
              </a:ext>
            </a:extLst>
          </p:cNvPr>
          <p:cNvSpPr>
            <a:spLocks noGrp="1"/>
          </p:cNvSpPr>
          <p:nvPr>
            <p:ph type="title" hasCustomPrompt="1"/>
          </p:nvPr>
        </p:nvSpPr>
        <p:spPr>
          <a:xfrm>
            <a:off x="540000" y="187200"/>
            <a:ext cx="7020000" cy="410369"/>
          </a:xfrm>
        </p:spPr>
        <p:txBody>
          <a:bodyPr anchor="b" anchorCtr="0"/>
          <a:lstStyle>
            <a:lvl1pPr>
              <a:defRPr>
                <a:solidFill>
                  <a:srgbClr val="E6002E"/>
                </a:solidFill>
              </a:defRPr>
            </a:lvl1pPr>
          </a:lstStyle>
          <a:p>
            <a:r>
              <a:rPr lang="de-CH" spc="-15" dirty="0"/>
              <a:t>Vielen Dank</a:t>
            </a:r>
            <a:endParaRPr lang="de-DE" dirty="0"/>
          </a:p>
        </p:txBody>
      </p:sp>
      <p:sp>
        <p:nvSpPr>
          <p:cNvPr id="3" name="Textplatzhalter 2">
            <a:extLst>
              <a:ext uri="{FF2B5EF4-FFF2-40B4-BE49-F238E27FC236}">
                <a16:creationId xmlns:a16="http://schemas.microsoft.com/office/drawing/2014/main" id="{1659C5DC-671B-6A4E-BD0B-CCB6129F84B8}"/>
              </a:ext>
            </a:extLst>
          </p:cNvPr>
          <p:cNvSpPr>
            <a:spLocks noGrp="1"/>
          </p:cNvSpPr>
          <p:nvPr>
            <p:ph type="body" idx="10" hasCustomPrompt="1"/>
          </p:nvPr>
        </p:nvSpPr>
        <p:spPr>
          <a:xfrm>
            <a:off x="540000" y="1306722"/>
            <a:ext cx="7020000" cy="180000"/>
          </a:xfrm>
          <a:prstGeom prst="rect">
            <a:avLst/>
          </a:prstGeom>
        </p:spPr>
        <p:txBody>
          <a:bodyPr lIns="0" tIns="0" rIns="0" bIns="0" anchor="t">
            <a:noAutofit/>
          </a:bodyPr>
          <a:lstStyle>
            <a:lvl1pPr marL="0" indent="0">
              <a:buNone/>
              <a:defRPr sz="1400" b="1"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Moderator und Organisationseinheit (Arial Fett 14pt., max. 1 Zeile)</a:t>
            </a:r>
          </a:p>
        </p:txBody>
      </p:sp>
      <p:sp>
        <p:nvSpPr>
          <p:cNvPr id="4" name="Textplatzhalter 2">
            <a:extLst>
              <a:ext uri="{FF2B5EF4-FFF2-40B4-BE49-F238E27FC236}">
                <a16:creationId xmlns:a16="http://schemas.microsoft.com/office/drawing/2014/main" id="{99D0CF73-16BC-EE47-A2F6-63380649FC8F}"/>
              </a:ext>
            </a:extLst>
          </p:cNvPr>
          <p:cNvSpPr>
            <a:spLocks noGrp="1"/>
          </p:cNvSpPr>
          <p:nvPr>
            <p:ph type="body" idx="12" hasCustomPrompt="1"/>
          </p:nvPr>
        </p:nvSpPr>
        <p:spPr>
          <a:xfrm>
            <a:off x="540000" y="1576800"/>
            <a:ext cx="7020000" cy="180000"/>
          </a:xfrm>
          <a:prstGeom prst="rect">
            <a:avLst/>
          </a:prstGeom>
        </p:spPr>
        <p:txBody>
          <a:bodyPr lIns="0" tIns="0" rIns="0" bIns="0" anchor="t">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Datum und Präsentationsort (Arial 12pt., max. 1 Zeile)</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680400"/>
            <a:ext cx="7020000" cy="410369"/>
          </a:xfrm>
          <a:prstGeom prst="rect">
            <a:avLst/>
          </a:prstGeom>
        </p:spPr>
        <p:txBody>
          <a:bodyPr lIns="0" tIns="0" rIns="0" bIns="0" anchor="t">
            <a:noAutofit/>
          </a:bodyPr>
          <a:lstStyle>
            <a:lvl1pPr marL="0" indent="0">
              <a:lnSpc>
                <a:spcPts val="3200"/>
              </a:lnSpc>
              <a:spcBef>
                <a:spcPts val="0"/>
              </a:spcBef>
              <a:buNone/>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de-CH" spc="20" dirty="0">
                <a:solidFill>
                  <a:srgbClr val="231F20"/>
                </a:solidFill>
              </a:rPr>
              <a:t>für Ihre Aufmerksamkeit</a:t>
            </a:r>
            <a:endParaRPr lang="de-DE" dirty="0"/>
          </a:p>
        </p:txBody>
      </p:sp>
      <p:sp>
        <p:nvSpPr>
          <p:cNvPr id="6" name="Inhaltsplatzhalter 2">
            <a:extLst>
              <a:ext uri="{FF2B5EF4-FFF2-40B4-BE49-F238E27FC236}">
                <a16:creationId xmlns:a16="http://schemas.microsoft.com/office/drawing/2014/main" id="{08592F44-7A11-4746-8BCA-D8016987E6BD}"/>
              </a:ext>
            </a:extLst>
          </p:cNvPr>
          <p:cNvSpPr>
            <a:spLocks noGrp="1"/>
          </p:cNvSpPr>
          <p:nvPr>
            <p:ph sz="half" idx="1" hasCustomPrompt="1"/>
          </p:nvPr>
        </p:nvSpPr>
        <p:spPr>
          <a:xfrm>
            <a:off x="0" y="1921500"/>
            <a:ext cx="9144000" cy="321840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dirty="0"/>
              <a:t>        Media Platzhalter: 25.4 (b) x 8.94 (h) cm </a:t>
            </a:r>
          </a:p>
        </p:txBody>
      </p:sp>
    </p:spTree>
    <p:extLst>
      <p:ext uri="{BB962C8B-B14F-4D97-AF65-F5344CB8AC3E}">
        <p14:creationId xmlns:p14="http://schemas.microsoft.com/office/powerpoint/2010/main" val="258286335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el-Folie ohne Bi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659C5DC-671B-6A4E-BD0B-CCB6129F84B8}"/>
              </a:ext>
            </a:extLst>
          </p:cNvPr>
          <p:cNvSpPr>
            <a:spLocks noGrp="1"/>
          </p:cNvSpPr>
          <p:nvPr>
            <p:ph type="body" idx="10" hasCustomPrompt="1"/>
          </p:nvPr>
        </p:nvSpPr>
        <p:spPr>
          <a:xfrm>
            <a:off x="540000" y="3562350"/>
            <a:ext cx="7020000" cy="166199"/>
          </a:xfrm>
          <a:prstGeom prst="rect">
            <a:avLst/>
          </a:prstGeom>
        </p:spPr>
        <p:txBody>
          <a:bodyPr lIns="0" tIns="0" rIns="0" bIns="0" anchor="t">
            <a:noAutofit/>
          </a:bodyPr>
          <a:lstStyle>
            <a:lvl1pPr marL="0" indent="0">
              <a:buNone/>
              <a:defRPr sz="1400" b="1"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Moderator und Organisationseinheit (Arial Fett 14pt., max. 1 Zeile)</a:t>
            </a:r>
          </a:p>
        </p:txBody>
      </p:sp>
      <p:sp>
        <p:nvSpPr>
          <p:cNvPr id="4" name="Textplatzhalter 2">
            <a:extLst>
              <a:ext uri="{FF2B5EF4-FFF2-40B4-BE49-F238E27FC236}">
                <a16:creationId xmlns:a16="http://schemas.microsoft.com/office/drawing/2014/main" id="{99D0CF73-16BC-EE47-A2F6-63380649FC8F}"/>
              </a:ext>
            </a:extLst>
          </p:cNvPr>
          <p:cNvSpPr>
            <a:spLocks noGrp="1"/>
          </p:cNvSpPr>
          <p:nvPr>
            <p:ph type="body" idx="12" hasCustomPrompt="1"/>
          </p:nvPr>
        </p:nvSpPr>
        <p:spPr>
          <a:xfrm>
            <a:off x="540000" y="3834000"/>
            <a:ext cx="7020000" cy="166199"/>
          </a:xfrm>
          <a:prstGeom prst="rect">
            <a:avLst/>
          </a:prstGeom>
        </p:spPr>
        <p:txBody>
          <a:bodyPr lIns="0" tIns="0" rIns="0" bIns="0" anchor="t">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Datum und Präsentationsort (Arial 12pt., max. 1 Zeile)</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2203200"/>
            <a:ext cx="7020000" cy="900000"/>
          </a:xfrm>
          <a:prstGeom prst="rect">
            <a:avLst/>
          </a:prstGeom>
        </p:spPr>
        <p:txBody>
          <a:bodyPr lIns="0" tIns="0" rIns="0" bIns="0" anchor="t">
            <a:noAutofit/>
          </a:bodyPr>
          <a:lstStyle>
            <a:lvl1pPr marL="0" marR="0" indent="0" algn="l" defTabSz="914400"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28/32pt., </a:t>
            </a:r>
            <a:br>
              <a:rPr lang="de-DE" dirty="0"/>
            </a:br>
            <a:r>
              <a:rPr lang="de-DE" dirty="0"/>
              <a:t>schwarz, max. 2 Zeilen) </a:t>
            </a:r>
          </a:p>
        </p:txBody>
      </p:sp>
      <p:sp>
        <p:nvSpPr>
          <p:cNvPr id="13" name="Titelplatzhalter 14">
            <a:extLst>
              <a:ext uri="{FF2B5EF4-FFF2-40B4-BE49-F238E27FC236}">
                <a16:creationId xmlns:a16="http://schemas.microsoft.com/office/drawing/2014/main" id="{A4657668-A8BC-5644-AAC4-0A0F9B6AD949}"/>
              </a:ext>
            </a:extLst>
          </p:cNvPr>
          <p:cNvSpPr>
            <a:spLocks noGrp="1"/>
          </p:cNvSpPr>
          <p:nvPr>
            <p:ph type="title" hasCustomPrompt="1"/>
          </p:nvPr>
        </p:nvSpPr>
        <p:spPr>
          <a:xfrm>
            <a:off x="540000" y="1220400"/>
            <a:ext cx="7020000" cy="900000"/>
          </a:xfrm>
          <a:prstGeom prst="rect">
            <a:avLst/>
          </a:prstGeom>
        </p:spPr>
        <p:txBody>
          <a:bodyPr vert="horz" wrap="square" lIns="0" tIns="0" rIns="0" bIns="0" rtlCol="0" anchor="b" anchorCtr="0">
            <a:noAutofit/>
          </a:bodyPr>
          <a:lstStyle>
            <a:lvl1pPr>
              <a:defRPr/>
            </a:lvl1pPr>
          </a:lstStyle>
          <a:p>
            <a:r>
              <a:rPr lang="de-DE" dirty="0"/>
              <a:t>Titel A (Arial 28/32pt., </a:t>
            </a:r>
            <a:br>
              <a:rPr lang="de-DE" dirty="0"/>
            </a:br>
            <a:r>
              <a:rPr lang="de-DE" dirty="0"/>
              <a:t>rot, max. 2 Zeilen)</a:t>
            </a:r>
          </a:p>
        </p:txBody>
      </p:sp>
    </p:spTree>
    <p:extLst>
      <p:ext uri="{BB962C8B-B14F-4D97-AF65-F5344CB8AC3E}">
        <p14:creationId xmlns:p14="http://schemas.microsoft.com/office/powerpoint/2010/main" val="41188178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nhaltverzeichnis">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1170000"/>
            <a:ext cx="7020000" cy="410369"/>
          </a:xfrm>
          <a:prstGeom prst="rect">
            <a:avLst/>
          </a:prstGeom>
        </p:spPr>
        <p:txBody>
          <a:bodyPr lIns="0" tIns="0" rIns="0" bIns="0" anchor="t">
            <a:no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11" name="Textplatzhalter 10">
            <a:extLst>
              <a:ext uri="{FF2B5EF4-FFF2-40B4-BE49-F238E27FC236}">
                <a16:creationId xmlns:a16="http://schemas.microsoft.com/office/drawing/2014/main" id="{81FC3BBB-A060-D84D-A85B-A61AE52B9CEC}"/>
              </a:ext>
            </a:extLst>
          </p:cNvPr>
          <p:cNvSpPr>
            <a:spLocks noGrp="1"/>
          </p:cNvSpPr>
          <p:nvPr>
            <p:ph type="body" sz="quarter" idx="12" hasCustomPrompt="1"/>
          </p:nvPr>
        </p:nvSpPr>
        <p:spPr>
          <a:xfrm>
            <a:off x="540000" y="2190750"/>
            <a:ext cx="3727200" cy="2610000"/>
          </a:xfrm>
          <a:prstGeom prst="rect">
            <a:avLst/>
          </a:prstGeom>
        </p:spPr>
        <p:txBody>
          <a:bodyPr wrap="square" lIns="0" tIns="0" rIns="0" bIns="0">
            <a:noAutofit/>
          </a:bodyPr>
          <a:lstStyle>
            <a:lvl1pPr marL="0" marR="0" indent="0" algn="l" defTabSz="914377" rtl="0" eaLnBrk="1" fontAlgn="auto" latinLnBrk="0" hangingPunct="1">
              <a:lnSpc>
                <a:spcPts val="24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0" marR="0" lvl="0" indent="0" algn="l" defTabSz="914377" rtl="0" eaLnBrk="1" fontAlgn="auto" latinLnBrk="0" hangingPunct="1">
              <a:lnSpc>
                <a:spcPts val="2000"/>
              </a:lnSpc>
              <a:spcBef>
                <a:spcPts val="0"/>
              </a:spcBef>
              <a:spcAft>
                <a:spcPts val="0"/>
              </a:spcAft>
              <a:buClrTx/>
              <a:buSzTx/>
              <a:buFont typeface="Arial" panose="020B0604020202020204" pitchFamily="34" charset="0"/>
              <a:buNone/>
              <a:tabLst/>
              <a:defRPr/>
            </a:pPr>
            <a:r>
              <a:rPr lang="de-DE" dirty="0"/>
              <a:t>Inhalt Nr. 1: Arial 20/24pt.</a:t>
            </a:r>
          </a:p>
          <a:p>
            <a:pPr lvl="0"/>
            <a:endParaRPr lang="de-DE" dirty="0"/>
          </a:p>
          <a:p>
            <a:pPr lvl="0"/>
            <a:r>
              <a:rPr lang="de-DE" dirty="0"/>
              <a:t>Inhalt Nr. 2</a:t>
            </a:r>
          </a:p>
        </p:txBody>
      </p:sp>
      <p:sp>
        <p:nvSpPr>
          <p:cNvPr id="14" name="Textplatzhalter 10">
            <a:extLst>
              <a:ext uri="{FF2B5EF4-FFF2-40B4-BE49-F238E27FC236}">
                <a16:creationId xmlns:a16="http://schemas.microsoft.com/office/drawing/2014/main" id="{B236500E-83E7-924C-AF0B-0F29C91C1A20}"/>
              </a:ext>
            </a:extLst>
          </p:cNvPr>
          <p:cNvSpPr>
            <a:spLocks noGrp="1"/>
          </p:cNvSpPr>
          <p:nvPr>
            <p:ph type="body" sz="quarter" idx="14" hasCustomPrompt="1"/>
          </p:nvPr>
        </p:nvSpPr>
        <p:spPr>
          <a:xfrm>
            <a:off x="4878000" y="2190750"/>
            <a:ext cx="3727200" cy="2610000"/>
          </a:xfrm>
          <a:prstGeom prst="rect">
            <a:avLst/>
          </a:prstGeom>
        </p:spPr>
        <p:txBody>
          <a:bodyPr wrap="square" lIns="0" tIns="0" rIns="0" bIns="0">
            <a:noAutofit/>
          </a:bodyPr>
          <a:lstStyle>
            <a:lvl1pPr marL="0" marR="0" indent="0" algn="l" defTabSz="914377" rtl="0" eaLnBrk="1" fontAlgn="auto" latinLnBrk="0" hangingPunct="1">
              <a:lnSpc>
                <a:spcPts val="24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0" marR="0" lvl="0" indent="0" algn="l" defTabSz="914377" rtl="0" eaLnBrk="1" fontAlgn="auto" latinLnBrk="0" hangingPunct="1">
              <a:lnSpc>
                <a:spcPts val="2000"/>
              </a:lnSpc>
              <a:spcBef>
                <a:spcPts val="0"/>
              </a:spcBef>
              <a:spcAft>
                <a:spcPts val="0"/>
              </a:spcAft>
              <a:buClrTx/>
              <a:buSzTx/>
              <a:buFont typeface="Arial" panose="020B0604020202020204" pitchFamily="34" charset="0"/>
              <a:buNone/>
              <a:tabLst/>
              <a:defRPr/>
            </a:pPr>
            <a:r>
              <a:rPr lang="de-DE" dirty="0"/>
              <a:t>Inhalt Nr. 3: Arial 20/24pt.</a:t>
            </a:r>
          </a:p>
          <a:p>
            <a:pPr lvl="0"/>
            <a:endParaRPr lang="de-DE" dirty="0"/>
          </a:p>
          <a:p>
            <a:pPr lvl="0"/>
            <a:r>
              <a:rPr lang="de-DE" dirty="0"/>
              <a:t>Inhalt Nr. 4</a:t>
            </a:r>
          </a:p>
          <a:p>
            <a:pPr lvl="0"/>
            <a:endParaRPr lang="de-DE" dirty="0"/>
          </a:p>
        </p:txBody>
      </p:sp>
      <p:sp>
        <p:nvSpPr>
          <p:cNvPr id="9" name="Textplatzhalter 21">
            <a:extLst>
              <a:ext uri="{FF2B5EF4-FFF2-40B4-BE49-F238E27FC236}">
                <a16:creationId xmlns:a16="http://schemas.microsoft.com/office/drawing/2014/main" id="{16AC8D8E-CDF7-E043-997B-4F40A5E71F94}"/>
              </a:ext>
            </a:extLst>
          </p:cNvPr>
          <p:cNvSpPr>
            <a:spLocks noGrp="1"/>
          </p:cNvSpPr>
          <p:nvPr>
            <p:ph type="body" sz="quarter" idx="20" hasCustomPrompt="1"/>
          </p:nvPr>
        </p:nvSpPr>
        <p:spPr>
          <a:xfrm>
            <a:off x="540000" y="280800"/>
            <a:ext cx="7020000" cy="180000"/>
          </a:xfrm>
          <a:prstGeom prst="rect">
            <a:avLst/>
          </a:prstGeom>
        </p:spPr>
        <p:txBody>
          <a:bodyPr lIns="0" tIns="0" rIns="0" bIns="0">
            <a:noAutofit/>
          </a:bodyPr>
          <a:lstStyle>
            <a:lvl1pPr>
              <a:spcBef>
                <a:spcPts val="0"/>
              </a:spcBef>
              <a:defRPr sz="1200">
                <a:solidFill>
                  <a:schemeClr val="tx1"/>
                </a:solidFill>
                <a:latin typeface="Arial" panose="020B0604020202020204" pitchFamily="34" charset="0"/>
                <a:cs typeface="Arial" panose="020B0604020202020204" pitchFamily="34" charset="0"/>
              </a:defRPr>
            </a:lvl1pPr>
          </a:lstStyle>
          <a:p>
            <a:pPr lvl="0"/>
            <a:r>
              <a:rPr lang="de-DE" dirty="0"/>
              <a:t>Thema der Präsentation (</a:t>
            </a:r>
            <a:r>
              <a:rPr lang="de-DE" dirty="0" err="1"/>
              <a:t>gemäss</a:t>
            </a:r>
            <a:r>
              <a:rPr lang="de-DE" dirty="0"/>
              <a:t> Titelfolie: Arial 12pt., schwarz, max. 1 Zeile)</a:t>
            </a:r>
          </a:p>
        </p:txBody>
      </p:sp>
      <p:sp>
        <p:nvSpPr>
          <p:cNvPr id="10" name="Titelplatzhalter 14">
            <a:extLst>
              <a:ext uri="{FF2B5EF4-FFF2-40B4-BE49-F238E27FC236}">
                <a16:creationId xmlns:a16="http://schemas.microsoft.com/office/drawing/2014/main" id="{F49DC73E-0ADC-CB4B-B483-695B44661B05}"/>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
        <p:nvSpPr>
          <p:cNvPr id="7" name="Foliennummernplatzhalter 7">
            <a:extLst>
              <a:ext uri="{FF2B5EF4-FFF2-40B4-BE49-F238E27FC236}">
                <a16:creationId xmlns:a16="http://schemas.microsoft.com/office/drawing/2014/main" id="{291F5CB2-B1A0-3141-810A-EA3DABABC379}"/>
              </a:ext>
            </a:extLst>
          </p:cNvPr>
          <p:cNvSpPr>
            <a:spLocks noGrp="1"/>
          </p:cNvSpPr>
          <p:nvPr>
            <p:ph type="sldNum" sz="quarter" idx="21"/>
          </p:nvPr>
        </p:nvSpPr>
        <p:spPr>
          <a:xfrm>
            <a:off x="8610600" y="6356350"/>
            <a:ext cx="2743200" cy="365125"/>
          </a:xfrm>
        </p:spPr>
        <p:txBody>
          <a:bodyPr/>
          <a:lstStyle/>
          <a:p>
            <a:fld id="{16AB2C14-F465-F643-BD65-D6125390A9E0}" type="slidenum">
              <a:rPr lang="de-DE" smtClean="0"/>
              <a:t>‹Nr.›</a:t>
            </a:fld>
            <a:endParaRPr lang="de-DE"/>
          </a:p>
        </p:txBody>
      </p:sp>
    </p:spTree>
    <p:extLst>
      <p:ext uri="{BB962C8B-B14F-4D97-AF65-F5344CB8AC3E}">
        <p14:creationId xmlns:p14="http://schemas.microsoft.com/office/powerpoint/2010/main" val="21168663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a: Text-Folie 2 Spalten">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E8DF8EC7-1228-E54F-AEA8-B9FA57ED0474}"/>
              </a:ext>
            </a:extLst>
          </p:cNvPr>
          <p:cNvSpPr>
            <a:spLocks noGrp="1"/>
          </p:cNvSpPr>
          <p:nvPr>
            <p:ph type="body" idx="11" hasCustomPrompt="1"/>
          </p:nvPr>
        </p:nvSpPr>
        <p:spPr>
          <a:xfrm>
            <a:off x="540000" y="1170000"/>
            <a:ext cx="7020000" cy="410369"/>
          </a:xfrm>
          <a:prstGeom prst="rect">
            <a:avLst/>
          </a:prstGeom>
        </p:spPr>
        <p:txBody>
          <a:bodyPr lIns="0" tIns="0" rIns="0" bIns="0" anchor="t">
            <a:no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17" name="Textplatzhalter 16">
            <a:extLst>
              <a:ext uri="{FF2B5EF4-FFF2-40B4-BE49-F238E27FC236}">
                <a16:creationId xmlns:a16="http://schemas.microsoft.com/office/drawing/2014/main" id="{723164D8-30C4-CA40-B858-A93802E24BA8}"/>
              </a:ext>
            </a:extLst>
          </p:cNvPr>
          <p:cNvSpPr>
            <a:spLocks noGrp="1"/>
          </p:cNvSpPr>
          <p:nvPr>
            <p:ph type="body" sz="quarter" idx="16" hasCustomPrompt="1"/>
          </p:nvPr>
        </p:nvSpPr>
        <p:spPr>
          <a:xfrm>
            <a:off x="540000" y="2160000"/>
            <a:ext cx="3726000" cy="180000"/>
          </a:xfrm>
          <a:prstGeom prst="rect">
            <a:avLst/>
          </a:prstGeom>
        </p:spPr>
        <p:txBody>
          <a:bodyPr lIns="0" tIns="0" rIns="0" bIns="0"/>
          <a:lstStyle>
            <a:lvl1pPr>
              <a:lnSpc>
                <a:spcPts val="1800"/>
              </a:lnSpc>
              <a:spcBef>
                <a:spcPts val="0"/>
              </a:spcBef>
              <a:defRPr sz="1600" b="1">
                <a:latin typeface="Arial" panose="020B0604020202020204" pitchFamily="34" charset="0"/>
                <a:cs typeface="Arial" panose="020B0604020202020204" pitchFamily="34" charset="0"/>
              </a:defRPr>
            </a:lvl1pPr>
          </a:lstStyle>
          <a:p>
            <a:pPr lvl="0"/>
            <a:r>
              <a:rPr lang="de-DE" dirty="0"/>
              <a:t>Aussage 1: Arial Fett 16pt.</a:t>
            </a:r>
          </a:p>
        </p:txBody>
      </p:sp>
      <p:sp>
        <p:nvSpPr>
          <p:cNvPr id="18" name="Textplatzhalter 16">
            <a:extLst>
              <a:ext uri="{FF2B5EF4-FFF2-40B4-BE49-F238E27FC236}">
                <a16:creationId xmlns:a16="http://schemas.microsoft.com/office/drawing/2014/main" id="{B040411C-234A-814D-906D-923A34543F9B}"/>
              </a:ext>
            </a:extLst>
          </p:cNvPr>
          <p:cNvSpPr>
            <a:spLocks noGrp="1"/>
          </p:cNvSpPr>
          <p:nvPr>
            <p:ph type="body" sz="quarter" idx="17" hasCustomPrompt="1"/>
          </p:nvPr>
        </p:nvSpPr>
        <p:spPr>
          <a:xfrm>
            <a:off x="540000" y="2430000"/>
            <a:ext cx="3726000" cy="2340000"/>
          </a:xfrm>
          <a:prstGeom prst="rect">
            <a:avLst/>
          </a:prstGeom>
        </p:spPr>
        <p:txBody>
          <a:bodyPr lIns="0" tIns="0" rIns="0" bIns="0"/>
          <a:lstStyle>
            <a:lvl1pPr>
              <a:lnSpc>
                <a:spcPts val="2000"/>
              </a:lnSpc>
              <a:spcBef>
                <a:spcPts val="0"/>
              </a:spcBef>
              <a:defRPr sz="1600" b="0">
                <a:latin typeface="Arial" panose="020B0604020202020204" pitchFamily="34" charset="0"/>
                <a:cs typeface="Arial" panose="020B0604020202020204" pitchFamily="34" charset="0"/>
              </a:defRPr>
            </a:lvl1pPr>
          </a:lstStyle>
          <a:p>
            <a:pPr lvl="0"/>
            <a:r>
              <a:rPr lang="de-DE" dirty="0" err="1"/>
              <a:t>Fliesstext</a:t>
            </a:r>
            <a:r>
              <a:rPr lang="de-DE" dirty="0"/>
              <a:t> 1: Arial 16/20pt.</a:t>
            </a:r>
          </a:p>
        </p:txBody>
      </p:sp>
      <p:sp>
        <p:nvSpPr>
          <p:cNvPr id="19" name="Textplatzhalter 16">
            <a:extLst>
              <a:ext uri="{FF2B5EF4-FFF2-40B4-BE49-F238E27FC236}">
                <a16:creationId xmlns:a16="http://schemas.microsoft.com/office/drawing/2014/main" id="{BA9C34C3-74C1-1046-BC15-F9C16906BAF5}"/>
              </a:ext>
            </a:extLst>
          </p:cNvPr>
          <p:cNvSpPr>
            <a:spLocks noGrp="1"/>
          </p:cNvSpPr>
          <p:nvPr>
            <p:ph type="body" sz="quarter" idx="18" hasCustomPrompt="1"/>
          </p:nvPr>
        </p:nvSpPr>
        <p:spPr>
          <a:xfrm>
            <a:off x="4878000" y="2160000"/>
            <a:ext cx="3726000" cy="180000"/>
          </a:xfrm>
          <a:prstGeom prst="rect">
            <a:avLst/>
          </a:prstGeom>
        </p:spPr>
        <p:txBody>
          <a:bodyPr lIns="0" tIns="0" rIns="0" bIns="0"/>
          <a:lstStyle>
            <a:lvl1pPr>
              <a:lnSpc>
                <a:spcPts val="1800"/>
              </a:lnSpc>
              <a:spcBef>
                <a:spcPts val="0"/>
              </a:spcBef>
              <a:defRPr sz="1600" b="1">
                <a:latin typeface="Arial" panose="020B0604020202020204" pitchFamily="34" charset="0"/>
                <a:cs typeface="Arial" panose="020B0604020202020204" pitchFamily="34" charset="0"/>
              </a:defRPr>
            </a:lvl1pPr>
          </a:lstStyle>
          <a:p>
            <a:pPr lvl="0"/>
            <a:r>
              <a:rPr lang="de-DE" dirty="0"/>
              <a:t>Aussage 2: Arial Fett 16pt.</a:t>
            </a:r>
          </a:p>
        </p:txBody>
      </p:sp>
      <p:sp>
        <p:nvSpPr>
          <p:cNvPr id="20" name="Textplatzhalter 16">
            <a:extLst>
              <a:ext uri="{FF2B5EF4-FFF2-40B4-BE49-F238E27FC236}">
                <a16:creationId xmlns:a16="http://schemas.microsoft.com/office/drawing/2014/main" id="{4D60A118-8FB6-A640-B56D-40FCAF7BFBFD}"/>
              </a:ext>
            </a:extLst>
          </p:cNvPr>
          <p:cNvSpPr>
            <a:spLocks noGrp="1"/>
          </p:cNvSpPr>
          <p:nvPr>
            <p:ph type="body" sz="quarter" idx="19" hasCustomPrompt="1"/>
          </p:nvPr>
        </p:nvSpPr>
        <p:spPr>
          <a:xfrm>
            <a:off x="4878000" y="2430000"/>
            <a:ext cx="3726000" cy="2340000"/>
          </a:xfrm>
          <a:prstGeom prst="rect">
            <a:avLst/>
          </a:prstGeom>
        </p:spPr>
        <p:txBody>
          <a:bodyPr lIns="0" tIns="0" rIns="0" bIns="0"/>
          <a:lstStyle>
            <a:lvl1pPr>
              <a:lnSpc>
                <a:spcPts val="2000"/>
              </a:lnSpc>
              <a:spcBef>
                <a:spcPts val="0"/>
              </a:spcBef>
              <a:defRPr sz="1600" b="0">
                <a:latin typeface="Arial" panose="020B0604020202020204" pitchFamily="34" charset="0"/>
                <a:cs typeface="Arial" panose="020B0604020202020204" pitchFamily="34" charset="0"/>
              </a:defRPr>
            </a:lvl1pPr>
          </a:lstStyle>
          <a:p>
            <a:pPr lvl="0"/>
            <a:r>
              <a:rPr lang="de-DE" dirty="0" err="1"/>
              <a:t>Fliesstext</a:t>
            </a:r>
            <a:r>
              <a:rPr lang="de-DE" dirty="0"/>
              <a:t> 2: Arial 16/20pt.</a:t>
            </a:r>
          </a:p>
        </p:txBody>
      </p:sp>
      <p:sp>
        <p:nvSpPr>
          <p:cNvPr id="22" name="Textplatzhalter 21">
            <a:extLst>
              <a:ext uri="{FF2B5EF4-FFF2-40B4-BE49-F238E27FC236}">
                <a16:creationId xmlns:a16="http://schemas.microsoft.com/office/drawing/2014/main" id="{3AE95407-6558-2D43-AAF2-1E121E6601AF}"/>
              </a:ext>
            </a:extLst>
          </p:cNvPr>
          <p:cNvSpPr>
            <a:spLocks noGrp="1"/>
          </p:cNvSpPr>
          <p:nvPr>
            <p:ph type="body" sz="quarter" idx="20" hasCustomPrompt="1"/>
          </p:nvPr>
        </p:nvSpPr>
        <p:spPr>
          <a:xfrm>
            <a:off x="540000" y="280800"/>
            <a:ext cx="7020000" cy="180000"/>
          </a:xfrm>
          <a:prstGeom prst="rect">
            <a:avLst/>
          </a:prstGeom>
        </p:spPr>
        <p:txBody>
          <a:bodyPr lIns="0" tIns="0" rIns="0" bIns="0">
            <a:noAutofit/>
          </a:bodyPr>
          <a:lstStyle>
            <a:lvl1pPr>
              <a:spcBef>
                <a:spcPts val="0"/>
              </a:spcBef>
              <a:defRPr sz="1200">
                <a:latin typeface="Arial" panose="020B0604020202020204" pitchFamily="34" charset="0"/>
                <a:cs typeface="Arial" panose="020B0604020202020204" pitchFamily="34" charset="0"/>
              </a:defRPr>
            </a:lvl1pPr>
          </a:lstStyle>
          <a:p>
            <a:pPr lvl="0"/>
            <a:r>
              <a:rPr lang="de-DE" dirty="0"/>
              <a:t>Inhalt aus Inhaltverzeichnis (Arial 12pt., schwarz, max. 1 Zeile)</a:t>
            </a:r>
          </a:p>
        </p:txBody>
      </p:sp>
      <p:sp>
        <p:nvSpPr>
          <p:cNvPr id="9" name="Titelplatzhalter 14">
            <a:extLst>
              <a:ext uri="{FF2B5EF4-FFF2-40B4-BE49-F238E27FC236}">
                <a16:creationId xmlns:a16="http://schemas.microsoft.com/office/drawing/2014/main" id="{C22A8075-803F-A14F-902F-5526F2DDD3F9}"/>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Tree>
    <p:extLst>
      <p:ext uri="{BB962C8B-B14F-4D97-AF65-F5344CB8AC3E}">
        <p14:creationId xmlns:p14="http://schemas.microsoft.com/office/powerpoint/2010/main" val="1109266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b: Text-Folie 2 Spalten">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E8DF8EC7-1228-E54F-AEA8-B9FA57ED0474}"/>
              </a:ext>
            </a:extLst>
          </p:cNvPr>
          <p:cNvSpPr>
            <a:spLocks noGrp="1"/>
          </p:cNvSpPr>
          <p:nvPr>
            <p:ph type="body" idx="11" hasCustomPrompt="1"/>
          </p:nvPr>
        </p:nvSpPr>
        <p:spPr>
          <a:xfrm>
            <a:off x="540000" y="1170000"/>
            <a:ext cx="7020000" cy="410369"/>
          </a:xfrm>
          <a:prstGeom prst="rect">
            <a:avLst/>
          </a:prstGeom>
        </p:spPr>
        <p:txBody>
          <a:bodyPr lIns="0" tIns="0" rIns="0" bIns="0" anchor="t">
            <a:no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22" name="Textplatzhalter 21">
            <a:extLst>
              <a:ext uri="{FF2B5EF4-FFF2-40B4-BE49-F238E27FC236}">
                <a16:creationId xmlns:a16="http://schemas.microsoft.com/office/drawing/2014/main" id="{3AE95407-6558-2D43-AAF2-1E121E6601AF}"/>
              </a:ext>
            </a:extLst>
          </p:cNvPr>
          <p:cNvSpPr>
            <a:spLocks noGrp="1"/>
          </p:cNvSpPr>
          <p:nvPr>
            <p:ph type="body" sz="quarter" idx="20" hasCustomPrompt="1"/>
          </p:nvPr>
        </p:nvSpPr>
        <p:spPr>
          <a:xfrm>
            <a:off x="540000" y="280800"/>
            <a:ext cx="7020000" cy="180000"/>
          </a:xfrm>
          <a:prstGeom prst="rect">
            <a:avLst/>
          </a:prstGeom>
        </p:spPr>
        <p:txBody>
          <a:bodyPr lIns="0" tIns="0" rIns="0" bIns="0">
            <a:noAutofit/>
          </a:bodyPr>
          <a:lstStyle>
            <a:lvl1pPr>
              <a:spcBef>
                <a:spcPts val="0"/>
              </a:spcBef>
              <a:defRPr sz="1200">
                <a:latin typeface="Arial" panose="020B0604020202020204" pitchFamily="34" charset="0"/>
                <a:cs typeface="Arial" panose="020B0604020202020204" pitchFamily="34" charset="0"/>
              </a:defRPr>
            </a:lvl1pPr>
          </a:lstStyle>
          <a:p>
            <a:pPr lvl="0"/>
            <a:r>
              <a:rPr lang="de-DE" dirty="0"/>
              <a:t>Inhalt aus Inhaltverzeichnis (Arial 12pt., schwarz, max. 1 Zeile)</a:t>
            </a:r>
          </a:p>
        </p:txBody>
      </p:sp>
      <p:sp>
        <p:nvSpPr>
          <p:cNvPr id="9" name="Titelplatzhalter 14">
            <a:extLst>
              <a:ext uri="{FF2B5EF4-FFF2-40B4-BE49-F238E27FC236}">
                <a16:creationId xmlns:a16="http://schemas.microsoft.com/office/drawing/2014/main" id="{C22A8075-803F-A14F-902F-5526F2DDD3F9}"/>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
        <p:nvSpPr>
          <p:cNvPr id="10" name="Inhaltsplatzhalter 2">
            <a:extLst>
              <a:ext uri="{FF2B5EF4-FFF2-40B4-BE49-F238E27FC236}">
                <a16:creationId xmlns:a16="http://schemas.microsoft.com/office/drawing/2014/main" id="{770AC922-6444-A942-98D8-039519360B14}"/>
              </a:ext>
            </a:extLst>
          </p:cNvPr>
          <p:cNvSpPr>
            <a:spLocks noGrp="1"/>
          </p:cNvSpPr>
          <p:nvPr>
            <p:ph sz="half" idx="1" hasCustomPrompt="1"/>
          </p:nvPr>
        </p:nvSpPr>
        <p:spPr>
          <a:xfrm>
            <a:off x="540000" y="2167200"/>
            <a:ext cx="3727200" cy="2590800"/>
          </a:xfrm>
          <a:prstGeom prst="rect">
            <a:avLst/>
          </a:prstGeom>
        </p:spPr>
        <p:txBody>
          <a:bodyPr lIns="0" tIns="0" rIns="0" bIns="0"/>
          <a:lstStyle>
            <a:lvl1pPr marL="268288" indent="-261938">
              <a:buFont typeface="Symbol" pitchFamily="2" charset="2"/>
              <a:buChar char="-"/>
              <a:tabLst/>
              <a:defRPr sz="2000">
                <a:latin typeface="Arial" panose="020B0604020202020204" pitchFamily="34" charset="0"/>
                <a:cs typeface="Arial" panose="020B0604020202020204" pitchFamily="34" charset="0"/>
              </a:defRPr>
            </a:lvl1pPr>
            <a:lvl2pPr marL="268288" indent="-261938">
              <a:buFont typeface="Symbol" pitchFamily="2" charset="2"/>
              <a:buChar char="-"/>
              <a:tabLst/>
              <a:defRPr sz="2400">
                <a:latin typeface="Arial" panose="020B0604020202020204" pitchFamily="34" charset="0"/>
                <a:cs typeface="Arial" panose="020B0604020202020204" pitchFamily="34" charset="0"/>
              </a:defRPr>
            </a:lvl2pPr>
            <a:lvl3pPr marL="666750" indent="-222250">
              <a:buFont typeface="Symbol" pitchFamily="2" charset="2"/>
              <a:buChar char="-"/>
              <a:tabLst/>
              <a:defRPr sz="1800">
                <a:latin typeface="Arial" panose="020B0604020202020204" pitchFamily="34" charset="0"/>
                <a:cs typeface="Arial" panose="020B0604020202020204" pitchFamily="34" charset="0"/>
              </a:defRPr>
            </a:lvl3pPr>
            <a:lvl4pPr marL="1069975" indent="-180975">
              <a:buFont typeface="Symbol" pitchFamily="2" charset="2"/>
              <a:buChar char="-"/>
              <a:tabLst/>
              <a:defRPr sz="1600">
                <a:latin typeface="Arial" panose="020B0604020202020204" pitchFamily="34" charset="0"/>
                <a:cs typeface="Arial" panose="020B0604020202020204" pitchFamily="34" charset="0"/>
              </a:defRPr>
            </a:lvl4pPr>
            <a:lvl5pPr marL="1828800" indent="0">
              <a:buNone/>
              <a:defRPr sz="1800"/>
            </a:lvl5pPr>
            <a:lvl6pPr>
              <a:defRPr sz="1800"/>
            </a:lvl6pPr>
            <a:lvl7pPr>
              <a:defRPr sz="1800"/>
            </a:lvl7pPr>
            <a:lvl8pPr>
              <a:defRPr sz="1800"/>
            </a:lvl8pPr>
            <a:lvl9pPr>
              <a:defRPr sz="1800"/>
            </a:lvl9pPr>
          </a:lstStyle>
          <a:p>
            <a:pPr lvl="0"/>
            <a:r>
              <a:rPr lang="de-DE" dirty="0"/>
              <a:t>1. Ebene 20pt.</a:t>
            </a:r>
          </a:p>
          <a:p>
            <a:pPr lvl="2"/>
            <a:r>
              <a:rPr lang="de-DE" dirty="0"/>
              <a:t>2. Ebene 18pt.</a:t>
            </a:r>
          </a:p>
          <a:p>
            <a:pPr lvl="2"/>
            <a:r>
              <a:rPr lang="de-DE" dirty="0"/>
              <a:t>2. Ebene</a:t>
            </a:r>
          </a:p>
          <a:p>
            <a:pPr lvl="3"/>
            <a:r>
              <a:rPr lang="de-DE" dirty="0"/>
              <a:t>3. Ebene 16pt.</a:t>
            </a:r>
          </a:p>
          <a:p>
            <a:pPr lvl="3"/>
            <a:r>
              <a:rPr lang="de-DE" dirty="0"/>
              <a:t>3. Ebene</a:t>
            </a:r>
          </a:p>
          <a:p>
            <a:pPr lvl="3"/>
            <a:r>
              <a:rPr lang="de-DE" dirty="0"/>
              <a:t>3. Ebene</a:t>
            </a:r>
            <a:endParaRPr lang="de-CH" dirty="0"/>
          </a:p>
          <a:p>
            <a:pPr lvl="3"/>
            <a:endParaRPr lang="de-CH" dirty="0"/>
          </a:p>
        </p:txBody>
      </p:sp>
      <p:sp>
        <p:nvSpPr>
          <p:cNvPr id="7" name="Inhaltsplatzhalter 2">
            <a:extLst>
              <a:ext uri="{FF2B5EF4-FFF2-40B4-BE49-F238E27FC236}">
                <a16:creationId xmlns:a16="http://schemas.microsoft.com/office/drawing/2014/main" id="{F2B75F21-AF2E-9341-B9E7-91E3CDFAE52D}"/>
              </a:ext>
            </a:extLst>
          </p:cNvPr>
          <p:cNvSpPr>
            <a:spLocks noGrp="1"/>
          </p:cNvSpPr>
          <p:nvPr>
            <p:ph sz="half" idx="21" hasCustomPrompt="1"/>
          </p:nvPr>
        </p:nvSpPr>
        <p:spPr>
          <a:xfrm>
            <a:off x="4876800" y="2167200"/>
            <a:ext cx="3727200" cy="2590800"/>
          </a:xfrm>
          <a:prstGeom prst="rect">
            <a:avLst/>
          </a:prstGeom>
        </p:spPr>
        <p:txBody>
          <a:bodyPr lIns="0" tIns="0" rIns="0" bIns="0"/>
          <a:lstStyle>
            <a:lvl1pPr marL="268288" indent="-261938">
              <a:buFont typeface="Symbol" pitchFamily="2" charset="2"/>
              <a:buChar char="-"/>
              <a:tabLst/>
              <a:defRPr sz="2000">
                <a:latin typeface="Arial" panose="020B0604020202020204" pitchFamily="34" charset="0"/>
                <a:cs typeface="Arial" panose="020B0604020202020204" pitchFamily="34" charset="0"/>
              </a:defRPr>
            </a:lvl1pPr>
            <a:lvl2pPr marL="268288" indent="-261938">
              <a:buFont typeface="Symbol" pitchFamily="2" charset="2"/>
              <a:buChar char="-"/>
              <a:tabLst/>
              <a:defRPr sz="2400">
                <a:latin typeface="Arial" panose="020B0604020202020204" pitchFamily="34" charset="0"/>
                <a:cs typeface="Arial" panose="020B0604020202020204" pitchFamily="34" charset="0"/>
              </a:defRPr>
            </a:lvl2pPr>
            <a:lvl3pPr marL="666750" indent="-222250">
              <a:buFont typeface="Symbol" pitchFamily="2" charset="2"/>
              <a:buChar char="-"/>
              <a:tabLst/>
              <a:defRPr sz="1800">
                <a:latin typeface="Arial" panose="020B0604020202020204" pitchFamily="34" charset="0"/>
                <a:cs typeface="Arial" panose="020B0604020202020204" pitchFamily="34" charset="0"/>
              </a:defRPr>
            </a:lvl3pPr>
            <a:lvl4pPr marL="1069975" indent="-176213">
              <a:buFont typeface="Symbol" pitchFamily="2" charset="2"/>
              <a:buChar char="-"/>
              <a:tabLst/>
              <a:defRPr sz="1600">
                <a:latin typeface="Arial" panose="020B0604020202020204" pitchFamily="34" charset="0"/>
                <a:cs typeface="Arial" panose="020B0604020202020204" pitchFamily="34" charset="0"/>
              </a:defRPr>
            </a:lvl4pPr>
            <a:lvl5pPr marL="1828800" indent="0">
              <a:buNone/>
              <a:defRPr sz="1800"/>
            </a:lvl5pPr>
            <a:lvl6pPr>
              <a:defRPr sz="1800"/>
            </a:lvl6pPr>
            <a:lvl7pPr>
              <a:defRPr sz="1800"/>
            </a:lvl7pPr>
            <a:lvl8pPr>
              <a:defRPr sz="1800"/>
            </a:lvl8pPr>
            <a:lvl9pPr>
              <a:defRPr sz="1800"/>
            </a:lvl9pPr>
          </a:lstStyle>
          <a:p>
            <a:pPr lvl="0"/>
            <a:r>
              <a:rPr lang="de-DE" dirty="0"/>
              <a:t>1. Ebene 20pt.</a:t>
            </a:r>
          </a:p>
          <a:p>
            <a:pPr lvl="2"/>
            <a:r>
              <a:rPr lang="de-DE" dirty="0"/>
              <a:t>2. Ebene 18pt.</a:t>
            </a:r>
          </a:p>
          <a:p>
            <a:pPr lvl="2"/>
            <a:r>
              <a:rPr lang="de-DE" dirty="0"/>
              <a:t>2. Ebene</a:t>
            </a:r>
          </a:p>
          <a:p>
            <a:pPr lvl="3"/>
            <a:r>
              <a:rPr lang="de-DE" dirty="0"/>
              <a:t>3. Ebene 16pt.</a:t>
            </a:r>
          </a:p>
          <a:p>
            <a:pPr lvl="3"/>
            <a:r>
              <a:rPr lang="de-DE" dirty="0"/>
              <a:t>3. Ebene</a:t>
            </a:r>
          </a:p>
          <a:p>
            <a:pPr lvl="3"/>
            <a:r>
              <a:rPr lang="de-DE" dirty="0"/>
              <a:t>3. Ebene</a:t>
            </a:r>
            <a:endParaRPr lang="de-CH" dirty="0"/>
          </a:p>
          <a:p>
            <a:pPr lvl="3"/>
            <a:endParaRPr lang="de-CH" dirty="0"/>
          </a:p>
        </p:txBody>
      </p:sp>
    </p:spTree>
    <p:extLst>
      <p:ext uri="{BB962C8B-B14F-4D97-AF65-F5344CB8AC3E}">
        <p14:creationId xmlns:p14="http://schemas.microsoft.com/office/powerpoint/2010/main" val="156414723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Text-Folie mit Bi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66E1B1B3-D081-AB43-BE21-0F61E2F2D9D8}"/>
              </a:ext>
            </a:extLst>
          </p:cNvPr>
          <p:cNvSpPr>
            <a:spLocks noGrp="1"/>
          </p:cNvSpPr>
          <p:nvPr>
            <p:ph sz="half" idx="1" hasCustomPrompt="1"/>
          </p:nvPr>
        </p:nvSpPr>
        <p:spPr>
          <a:xfrm>
            <a:off x="4572000" y="1925998"/>
            <a:ext cx="4572000" cy="3060000"/>
          </a:xfrm>
          <a:prstGeom prst="rect">
            <a:avLst/>
          </a:prstGeom>
          <a:solidFill>
            <a:schemeClr val="bg1">
              <a:lumMod val="7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dirty="0"/>
              <a:t> Media Platzhalter: 12.7 (b) x 8.5 (h) cm </a:t>
            </a:r>
          </a:p>
        </p:txBody>
      </p:sp>
      <p:sp>
        <p:nvSpPr>
          <p:cNvPr id="4" name="Textplatzhalter 2">
            <a:extLst>
              <a:ext uri="{FF2B5EF4-FFF2-40B4-BE49-F238E27FC236}">
                <a16:creationId xmlns:a16="http://schemas.microsoft.com/office/drawing/2014/main" id="{E8DF8EC7-1228-E54F-AEA8-B9FA57ED0474}"/>
              </a:ext>
            </a:extLst>
          </p:cNvPr>
          <p:cNvSpPr>
            <a:spLocks noGrp="1"/>
          </p:cNvSpPr>
          <p:nvPr>
            <p:ph type="body" idx="11" hasCustomPrompt="1"/>
          </p:nvPr>
        </p:nvSpPr>
        <p:spPr>
          <a:xfrm>
            <a:off x="540000" y="1170000"/>
            <a:ext cx="7020000" cy="410369"/>
          </a:xfrm>
          <a:prstGeom prst="rect">
            <a:avLst/>
          </a:prstGeom>
        </p:spPr>
        <p:txBody>
          <a:bodyPr lIns="0" tIns="0" rIns="0" bIns="0" anchor="t">
            <a:spAutoFit/>
          </a:bodyPr>
          <a:lstStyle>
            <a:lvl1pPr marL="0" indent="0">
              <a:lnSpc>
                <a:spcPts val="3200"/>
              </a:lnSpc>
              <a:spcBef>
                <a:spcPts val="0"/>
              </a:spcBef>
              <a:buNone/>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17" name="Textplatzhalter 16">
            <a:extLst>
              <a:ext uri="{FF2B5EF4-FFF2-40B4-BE49-F238E27FC236}">
                <a16:creationId xmlns:a16="http://schemas.microsoft.com/office/drawing/2014/main" id="{723164D8-30C4-CA40-B858-A93802E24BA8}"/>
              </a:ext>
            </a:extLst>
          </p:cNvPr>
          <p:cNvSpPr>
            <a:spLocks noGrp="1"/>
          </p:cNvSpPr>
          <p:nvPr>
            <p:ph type="body" sz="quarter" idx="16" hasCustomPrompt="1"/>
          </p:nvPr>
        </p:nvSpPr>
        <p:spPr>
          <a:xfrm>
            <a:off x="540000" y="2160000"/>
            <a:ext cx="3726000" cy="180000"/>
          </a:xfrm>
          <a:prstGeom prst="rect">
            <a:avLst/>
          </a:prstGeom>
        </p:spPr>
        <p:txBody>
          <a:bodyPr lIns="0" tIns="0" rIns="0" bIns="0"/>
          <a:lstStyle>
            <a:lvl1pPr>
              <a:lnSpc>
                <a:spcPts val="1800"/>
              </a:lnSpc>
              <a:spcBef>
                <a:spcPts val="0"/>
              </a:spcBef>
              <a:defRPr sz="1600" b="1">
                <a:latin typeface="Arial" panose="020B0604020202020204" pitchFamily="34" charset="0"/>
                <a:cs typeface="Arial" panose="020B0604020202020204" pitchFamily="34" charset="0"/>
              </a:defRPr>
            </a:lvl1pPr>
          </a:lstStyle>
          <a:p>
            <a:pPr lvl="0"/>
            <a:r>
              <a:rPr lang="de-DE" dirty="0"/>
              <a:t>Aussage 1: Arial Fett 16pt.</a:t>
            </a:r>
          </a:p>
        </p:txBody>
      </p:sp>
      <p:sp>
        <p:nvSpPr>
          <p:cNvPr id="18" name="Textplatzhalter 16">
            <a:extLst>
              <a:ext uri="{FF2B5EF4-FFF2-40B4-BE49-F238E27FC236}">
                <a16:creationId xmlns:a16="http://schemas.microsoft.com/office/drawing/2014/main" id="{B040411C-234A-814D-906D-923A34543F9B}"/>
              </a:ext>
            </a:extLst>
          </p:cNvPr>
          <p:cNvSpPr>
            <a:spLocks noGrp="1"/>
          </p:cNvSpPr>
          <p:nvPr>
            <p:ph type="body" sz="quarter" idx="17" hasCustomPrompt="1"/>
          </p:nvPr>
        </p:nvSpPr>
        <p:spPr>
          <a:xfrm>
            <a:off x="540000" y="2430000"/>
            <a:ext cx="3726000" cy="2340000"/>
          </a:xfrm>
          <a:prstGeom prst="rect">
            <a:avLst/>
          </a:prstGeom>
        </p:spPr>
        <p:txBody>
          <a:bodyPr lIns="0" tIns="0" rIns="0" bIns="0"/>
          <a:lstStyle>
            <a:lvl1pPr>
              <a:lnSpc>
                <a:spcPts val="2000"/>
              </a:lnSpc>
              <a:spcBef>
                <a:spcPts val="0"/>
              </a:spcBef>
              <a:defRPr sz="1600" b="0">
                <a:latin typeface="Arial" panose="020B0604020202020204" pitchFamily="34" charset="0"/>
                <a:cs typeface="Arial" panose="020B0604020202020204" pitchFamily="34" charset="0"/>
              </a:defRPr>
            </a:lvl1pPr>
          </a:lstStyle>
          <a:p>
            <a:pPr lvl="0"/>
            <a:r>
              <a:rPr lang="de-DE" dirty="0" err="1"/>
              <a:t>Fliesstext</a:t>
            </a:r>
            <a:r>
              <a:rPr lang="de-DE" dirty="0"/>
              <a:t> 1: Arial 16/20pt.</a:t>
            </a:r>
          </a:p>
        </p:txBody>
      </p:sp>
      <p:sp>
        <p:nvSpPr>
          <p:cNvPr id="22" name="Textplatzhalter 21">
            <a:extLst>
              <a:ext uri="{FF2B5EF4-FFF2-40B4-BE49-F238E27FC236}">
                <a16:creationId xmlns:a16="http://schemas.microsoft.com/office/drawing/2014/main" id="{3AE95407-6558-2D43-AAF2-1E121E6601AF}"/>
              </a:ext>
            </a:extLst>
          </p:cNvPr>
          <p:cNvSpPr>
            <a:spLocks noGrp="1"/>
          </p:cNvSpPr>
          <p:nvPr>
            <p:ph type="body" sz="quarter" idx="20" hasCustomPrompt="1"/>
          </p:nvPr>
        </p:nvSpPr>
        <p:spPr>
          <a:xfrm>
            <a:off x="540000" y="280800"/>
            <a:ext cx="7020000" cy="166199"/>
          </a:xfrm>
          <a:prstGeom prst="rect">
            <a:avLst/>
          </a:prstGeom>
        </p:spPr>
        <p:txBody>
          <a:bodyPr lIns="0" tIns="0" rIns="0" bIns="0">
            <a:spAutoFit/>
          </a:bodyPr>
          <a:lstStyle>
            <a:lvl1pPr marL="0" marR="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sz="1200">
                <a:latin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Inhalt aus Inhaltverzeichnis (Arial 12pt., schwarz, max. 1 Zeile)</a:t>
            </a:r>
          </a:p>
        </p:txBody>
      </p:sp>
      <p:sp>
        <p:nvSpPr>
          <p:cNvPr id="8" name="Titelplatzhalter 14">
            <a:extLst>
              <a:ext uri="{FF2B5EF4-FFF2-40B4-BE49-F238E27FC236}">
                <a16:creationId xmlns:a16="http://schemas.microsoft.com/office/drawing/2014/main" id="{5170EE32-28A9-F84A-AD01-7B8166009F81}"/>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Tree>
    <p:extLst>
      <p:ext uri="{BB962C8B-B14F-4D97-AF65-F5344CB8AC3E}">
        <p14:creationId xmlns:p14="http://schemas.microsoft.com/office/powerpoint/2010/main" val="42337811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a: Folie für Grafik/Bi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0318CE9-39BE-CB41-9E7E-545A530383E2}"/>
              </a:ext>
            </a:extLst>
          </p:cNvPr>
          <p:cNvSpPr>
            <a:spLocks noGrp="1"/>
          </p:cNvSpPr>
          <p:nvPr>
            <p:ph sz="half" idx="1" hasCustomPrompt="1"/>
          </p:nvPr>
        </p:nvSpPr>
        <p:spPr>
          <a:xfrm>
            <a:off x="0" y="1926000"/>
            <a:ext cx="9144000" cy="306000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dirty="0"/>
              <a:t>        Media Platzhalter: 25.4 (b) x 8.5 (h) cm </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1170000"/>
            <a:ext cx="7020000" cy="410369"/>
          </a:xfrm>
          <a:prstGeom prst="rect">
            <a:avLst/>
          </a:prstGeom>
        </p:spPr>
        <p:txBody>
          <a:bodyPr lIns="0" tIns="0" rIns="0" bIns="0" anchor="t">
            <a:sp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8" name="Textplatzhalter 21">
            <a:extLst>
              <a:ext uri="{FF2B5EF4-FFF2-40B4-BE49-F238E27FC236}">
                <a16:creationId xmlns:a16="http://schemas.microsoft.com/office/drawing/2014/main" id="{601A40B5-7701-6547-8618-E74203A19E99}"/>
              </a:ext>
            </a:extLst>
          </p:cNvPr>
          <p:cNvSpPr>
            <a:spLocks noGrp="1"/>
          </p:cNvSpPr>
          <p:nvPr>
            <p:ph type="body" sz="quarter" idx="20" hasCustomPrompt="1"/>
          </p:nvPr>
        </p:nvSpPr>
        <p:spPr>
          <a:xfrm>
            <a:off x="540000" y="280800"/>
            <a:ext cx="7020000" cy="166199"/>
          </a:xfrm>
          <a:prstGeom prst="rect">
            <a:avLst/>
          </a:prstGeom>
        </p:spPr>
        <p:txBody>
          <a:bodyPr lIns="0" tIns="0" rIns="0" bIns="0">
            <a:spAutoFit/>
          </a:bodyPr>
          <a:lstStyle>
            <a:lvl1pPr marL="0" marR="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sz="1200">
                <a:latin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Inhalt aus Inhaltverzeichnis (Arial 12pt., schwarz, max. 1 Zeile)</a:t>
            </a:r>
          </a:p>
        </p:txBody>
      </p:sp>
      <p:sp>
        <p:nvSpPr>
          <p:cNvPr id="7" name="Titelplatzhalter 14">
            <a:extLst>
              <a:ext uri="{FF2B5EF4-FFF2-40B4-BE49-F238E27FC236}">
                <a16:creationId xmlns:a16="http://schemas.microsoft.com/office/drawing/2014/main" id="{CF6356AF-957D-A241-82E4-5276EE95A84E}"/>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Tree>
    <p:extLst>
      <p:ext uri="{BB962C8B-B14F-4D97-AF65-F5344CB8AC3E}">
        <p14:creationId xmlns:p14="http://schemas.microsoft.com/office/powerpoint/2010/main" val="21578384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 Schluss-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F220F-AF24-8D49-BCE6-4B7754B66C9B}"/>
              </a:ext>
            </a:extLst>
          </p:cNvPr>
          <p:cNvSpPr>
            <a:spLocks noGrp="1"/>
          </p:cNvSpPr>
          <p:nvPr>
            <p:ph type="title" hasCustomPrompt="1"/>
          </p:nvPr>
        </p:nvSpPr>
        <p:spPr>
          <a:xfrm>
            <a:off x="540000" y="187200"/>
            <a:ext cx="7020000" cy="410369"/>
          </a:xfrm>
        </p:spPr>
        <p:txBody>
          <a:bodyPr anchor="b" anchorCtr="0"/>
          <a:lstStyle>
            <a:lvl1pPr>
              <a:defRPr>
                <a:solidFill>
                  <a:srgbClr val="E6002E"/>
                </a:solidFill>
              </a:defRPr>
            </a:lvl1pPr>
          </a:lstStyle>
          <a:p>
            <a:r>
              <a:rPr lang="de-CH" spc="-15" dirty="0"/>
              <a:t>Vielen Dank</a:t>
            </a:r>
            <a:endParaRPr lang="de-DE" dirty="0"/>
          </a:p>
        </p:txBody>
      </p:sp>
      <p:sp>
        <p:nvSpPr>
          <p:cNvPr id="3" name="Textplatzhalter 2">
            <a:extLst>
              <a:ext uri="{FF2B5EF4-FFF2-40B4-BE49-F238E27FC236}">
                <a16:creationId xmlns:a16="http://schemas.microsoft.com/office/drawing/2014/main" id="{1659C5DC-671B-6A4E-BD0B-CCB6129F84B8}"/>
              </a:ext>
            </a:extLst>
          </p:cNvPr>
          <p:cNvSpPr>
            <a:spLocks noGrp="1"/>
          </p:cNvSpPr>
          <p:nvPr>
            <p:ph type="body" idx="10" hasCustomPrompt="1"/>
          </p:nvPr>
        </p:nvSpPr>
        <p:spPr>
          <a:xfrm>
            <a:off x="540000" y="1306722"/>
            <a:ext cx="7020000" cy="180000"/>
          </a:xfrm>
          <a:prstGeom prst="rect">
            <a:avLst/>
          </a:prstGeom>
        </p:spPr>
        <p:txBody>
          <a:bodyPr lIns="0" tIns="0" rIns="0" bIns="0" anchor="t">
            <a:noAutofit/>
          </a:bodyPr>
          <a:lstStyle>
            <a:lvl1pPr marL="0" indent="0">
              <a:buNone/>
              <a:defRPr sz="1400" b="1"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Moderator und Organisationseinheit (Arial Fett 14pt., max. 1 Zeile)</a:t>
            </a:r>
          </a:p>
        </p:txBody>
      </p:sp>
      <p:sp>
        <p:nvSpPr>
          <p:cNvPr id="4" name="Textplatzhalter 2">
            <a:extLst>
              <a:ext uri="{FF2B5EF4-FFF2-40B4-BE49-F238E27FC236}">
                <a16:creationId xmlns:a16="http://schemas.microsoft.com/office/drawing/2014/main" id="{99D0CF73-16BC-EE47-A2F6-63380649FC8F}"/>
              </a:ext>
            </a:extLst>
          </p:cNvPr>
          <p:cNvSpPr>
            <a:spLocks noGrp="1"/>
          </p:cNvSpPr>
          <p:nvPr>
            <p:ph type="body" idx="12" hasCustomPrompt="1"/>
          </p:nvPr>
        </p:nvSpPr>
        <p:spPr>
          <a:xfrm>
            <a:off x="540000" y="1576800"/>
            <a:ext cx="7020000" cy="180000"/>
          </a:xfrm>
          <a:prstGeom prst="rect">
            <a:avLst/>
          </a:prstGeom>
        </p:spPr>
        <p:txBody>
          <a:bodyPr lIns="0" tIns="0" rIns="0" bIns="0" anchor="t">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Datum und Präsentationsort (Arial 12pt., max. 1 Zeile)</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680400"/>
            <a:ext cx="7020000" cy="410369"/>
          </a:xfrm>
          <a:prstGeom prst="rect">
            <a:avLst/>
          </a:prstGeom>
        </p:spPr>
        <p:txBody>
          <a:bodyPr lIns="0" tIns="0" rIns="0" bIns="0" anchor="t">
            <a:noAutofit/>
          </a:bodyPr>
          <a:lstStyle>
            <a:lvl1pPr marL="0" indent="0">
              <a:lnSpc>
                <a:spcPts val="3200"/>
              </a:lnSpc>
              <a:spcBef>
                <a:spcPts val="0"/>
              </a:spcBef>
              <a:buNone/>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de-CH" spc="20" dirty="0">
                <a:solidFill>
                  <a:srgbClr val="231F20"/>
                </a:solidFill>
              </a:rPr>
              <a:t>für Ihre Aufmerksamkeit</a:t>
            </a:r>
            <a:endParaRPr lang="de-DE" dirty="0"/>
          </a:p>
        </p:txBody>
      </p:sp>
      <p:sp>
        <p:nvSpPr>
          <p:cNvPr id="6" name="Inhaltsplatzhalter 2">
            <a:extLst>
              <a:ext uri="{FF2B5EF4-FFF2-40B4-BE49-F238E27FC236}">
                <a16:creationId xmlns:a16="http://schemas.microsoft.com/office/drawing/2014/main" id="{08592F44-7A11-4746-8BCA-D8016987E6BD}"/>
              </a:ext>
            </a:extLst>
          </p:cNvPr>
          <p:cNvSpPr>
            <a:spLocks noGrp="1"/>
          </p:cNvSpPr>
          <p:nvPr>
            <p:ph sz="half" idx="1" hasCustomPrompt="1"/>
          </p:nvPr>
        </p:nvSpPr>
        <p:spPr>
          <a:xfrm>
            <a:off x="0" y="1921500"/>
            <a:ext cx="9144000" cy="321840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dirty="0"/>
              <a:t>        Media Platzhalter: 25.4 (b) x 8.94 (h) cm </a:t>
            </a:r>
          </a:p>
        </p:txBody>
      </p:sp>
    </p:spTree>
    <p:extLst>
      <p:ext uri="{BB962C8B-B14F-4D97-AF65-F5344CB8AC3E}">
        <p14:creationId xmlns:p14="http://schemas.microsoft.com/office/powerpoint/2010/main" val="229149739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ags" Target="../tags/tag1.xml"/><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tags" Target="../tags/tag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5">
            <a:extLst>
              <a:ext uri="{FF2B5EF4-FFF2-40B4-BE49-F238E27FC236}">
                <a16:creationId xmlns:a16="http://schemas.microsoft.com/office/drawing/2014/main" id="{672FFD4B-953E-1948-9D3C-E799629962F0}"/>
              </a:ext>
            </a:extLst>
          </p:cNvPr>
          <p:cNvPicPr>
            <a:picLocks noGrp="1" noSelect="1" noRot="1" noMove="1" noResize="1" noEditPoints="1" noAdjustHandles="1" noChangeArrowheads="1" noChangeShapeType="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895600" y="270000"/>
            <a:ext cx="4603750" cy="3683000"/>
          </a:xfrm>
          <a:prstGeom prst="rect">
            <a:avLst/>
          </a:prstGeom>
        </p:spPr>
      </p:pic>
    </p:spTree>
    <p:extLst>
      <p:ext uri="{BB962C8B-B14F-4D97-AF65-F5344CB8AC3E}">
        <p14:creationId xmlns:p14="http://schemas.microsoft.com/office/powerpoint/2010/main" val="3529454249"/>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platzhalter 14">
            <a:extLst>
              <a:ext uri="{FF2B5EF4-FFF2-40B4-BE49-F238E27FC236}">
                <a16:creationId xmlns:a16="http://schemas.microsoft.com/office/drawing/2014/main" id="{D1CC1DEE-A5BE-164E-9082-DE28396C7C56}"/>
              </a:ext>
            </a:extLst>
          </p:cNvPr>
          <p:cNvSpPr>
            <a:spLocks noGrp="1" noChangeAspect="1"/>
          </p:cNvSpPr>
          <p:nvPr>
            <p:ph type="title"/>
          </p:nvPr>
        </p:nvSpPr>
        <p:spPr>
          <a:xfrm>
            <a:off x="540000" y="187200"/>
            <a:ext cx="7020000" cy="410369"/>
          </a:xfrm>
          <a:prstGeom prst="rect">
            <a:avLst/>
          </a:prstGeom>
        </p:spPr>
        <p:txBody>
          <a:bodyPr vert="horz" lIns="0" tIns="0" rIns="0" bIns="0" rtlCol="0" anchor="b" anchorCtr="0">
            <a:noAutofit/>
          </a:bodyPr>
          <a:lstStyle/>
          <a:p>
            <a:r>
              <a:rPr lang="de-DE" dirty="0"/>
              <a:t>Titel A:  (Arial 28pt., rot, max. 1 Zeile) </a:t>
            </a:r>
          </a:p>
        </p:txBody>
      </p:sp>
    </p:spTree>
    <p:extLst>
      <p:ext uri="{BB962C8B-B14F-4D97-AF65-F5344CB8AC3E}">
        <p14:creationId xmlns:p14="http://schemas.microsoft.com/office/powerpoint/2010/main" val="742856631"/>
      </p:ext>
    </p:extLst>
  </p:cSld>
  <p:clrMap bg1="lt1" tx1="dk1" bg2="lt2" tx2="dk2" accent1="accent1" accent2="accent2" accent3="accent3" accent4="accent4" accent5="accent5" accent6="accent6" hlink="hlink" folHlink="folHlink"/>
  <p:sldLayoutIdLst>
    <p:sldLayoutId id="2147483750" r:id="rId1"/>
    <p:sldLayoutId id="2147483765" r:id="rId2"/>
  </p:sldLayoutIdLst>
  <p:hf hdr="0" dt="0"/>
  <p:txStyles>
    <p:titleStyle>
      <a:lvl1pPr algn="l" defTabSz="914400"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 userDrawn="1">
          <p15:clr>
            <a:srgbClr val="F26B43"/>
          </p15:clr>
        </p15:guide>
        <p15:guide id="3" pos="4752" userDrawn="1">
          <p15:clr>
            <a:srgbClr val="F26B43"/>
          </p15:clr>
        </p15:guide>
        <p15:guide id="4" pos="5664" userDrawn="1">
          <p15:clr>
            <a:srgbClr val="F26B43"/>
          </p15:clr>
        </p15:guide>
        <p15:guide id="6" pos="336" userDrawn="1">
          <p15:clr>
            <a:srgbClr val="F26B43"/>
          </p15:clr>
        </p15:guide>
        <p15:guide id="13" orient="horz" pos="836" userDrawn="1">
          <p15:clr>
            <a:srgbClr val="F26B43"/>
          </p15:clr>
        </p15:guide>
        <p15:guide id="15" orient="horz" pos="631" userDrawn="1">
          <p15:clr>
            <a:srgbClr val="F26B43"/>
          </p15:clr>
        </p15:guide>
        <p15:guide id="21" orient="horz" pos="1208" userDrawn="1">
          <p15:clr>
            <a:srgbClr val="F26B43"/>
          </p15:clr>
        </p15:guide>
        <p15:guide id="22" orient="horz" pos="4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platzhalter 14">
            <a:extLst>
              <a:ext uri="{FF2B5EF4-FFF2-40B4-BE49-F238E27FC236}">
                <a16:creationId xmlns:a16="http://schemas.microsoft.com/office/drawing/2014/main" id="{D1CC1DEE-A5BE-164E-9082-DE28396C7C56}"/>
              </a:ext>
            </a:extLst>
          </p:cNvPr>
          <p:cNvSpPr>
            <a:spLocks noGrp="1"/>
          </p:cNvSpPr>
          <p:nvPr>
            <p:ph type="title"/>
          </p:nvPr>
        </p:nvSpPr>
        <p:spPr>
          <a:xfrm>
            <a:off x="540000" y="1220400"/>
            <a:ext cx="7020000" cy="900000"/>
          </a:xfrm>
          <a:prstGeom prst="rect">
            <a:avLst/>
          </a:prstGeom>
        </p:spPr>
        <p:txBody>
          <a:bodyPr vert="horz" wrap="square" lIns="0" tIns="0" rIns="0" bIns="0" rtlCol="0" anchor="b" anchorCtr="0">
            <a:noAutofit/>
          </a:bodyPr>
          <a:lstStyle/>
          <a:p>
            <a:r>
              <a:rPr lang="de-DE" dirty="0"/>
              <a:t>Titel A (Arial 28/32pt., </a:t>
            </a:r>
            <a:br>
              <a:rPr lang="de-DE" dirty="0"/>
            </a:br>
            <a:r>
              <a:rPr lang="de-DE" dirty="0"/>
              <a:t>rot, max. 2 Zeilen) </a:t>
            </a:r>
          </a:p>
        </p:txBody>
      </p:sp>
    </p:spTree>
    <p:extLst>
      <p:ext uri="{BB962C8B-B14F-4D97-AF65-F5344CB8AC3E}">
        <p14:creationId xmlns:p14="http://schemas.microsoft.com/office/powerpoint/2010/main" val="4081700730"/>
      </p:ext>
    </p:extLst>
  </p:cSld>
  <p:clrMap bg1="lt1" tx1="dk1" bg2="lt2" tx2="dk2" accent1="accent1" accent2="accent2" accent3="accent3" accent4="accent4" accent5="accent5" accent6="accent6" hlink="hlink" folHlink="folHlink"/>
  <p:sldLayoutIdLst>
    <p:sldLayoutId id="2147483756" r:id="rId1"/>
  </p:sldLayoutIdLst>
  <p:hf hdr="0" dt="0"/>
  <p:txStyles>
    <p:titleStyle>
      <a:lvl1pPr algn="l" defTabSz="914400"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4" userDrawn="1">
          <p15:clr>
            <a:srgbClr val="F26B43"/>
          </p15:clr>
        </p15:guide>
        <p15:guide id="2" pos="336">
          <p15:clr>
            <a:srgbClr val="F26B43"/>
          </p15:clr>
        </p15:guide>
        <p15:guide id="3" pos="4752" userDrawn="1">
          <p15:clr>
            <a:srgbClr val="F26B43"/>
          </p15:clr>
        </p15:guide>
        <p15:guide id="4" pos="5664" userDrawn="1">
          <p15:clr>
            <a:srgbClr val="F26B43"/>
          </p15:clr>
        </p15:guide>
        <p15:guide id="6" orient="horz" pos="1432" userDrawn="1">
          <p15:clr>
            <a:srgbClr val="F26B43"/>
          </p15:clr>
        </p15:guide>
        <p15:guide id="12" orient="horz" pos="225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E756D428-BAD7-3447-9927-B6A9FCF078AE}"/>
              </a:ext>
            </a:extLst>
          </p:cNvPr>
          <p:cNvSpPr>
            <a:spLocks noGrp="1"/>
          </p:cNvSpPr>
          <p:nvPr>
            <p:ph type="title"/>
          </p:nvPr>
        </p:nvSpPr>
        <p:spPr>
          <a:xfrm>
            <a:off x="540000" y="676800"/>
            <a:ext cx="7020000" cy="410369"/>
          </a:xfrm>
          <a:prstGeom prst="rect">
            <a:avLst/>
          </a:prstGeom>
        </p:spPr>
        <p:txBody>
          <a:bodyPr vert="horz" lIns="0" tIns="0" rIns="0" bIns="0" rtlCol="0" anchor="t">
            <a:spAutoFit/>
          </a:bodyPr>
          <a:lstStyle/>
          <a:p>
            <a:r>
              <a:rPr lang="de-DE" dirty="0"/>
              <a:t>Titel A (Arial 28pt., rot, max. 1 Zeile) </a:t>
            </a:r>
          </a:p>
        </p:txBody>
      </p:sp>
      <p:sp>
        <p:nvSpPr>
          <p:cNvPr id="5" name="Rechteck 4">
            <a:extLst>
              <a:ext uri="{FF2B5EF4-FFF2-40B4-BE49-F238E27FC236}">
                <a16:creationId xmlns:a16="http://schemas.microsoft.com/office/drawing/2014/main" id="{4EBF98FB-2886-B941-8FDB-3481055A357B}"/>
              </a:ext>
            </a:extLst>
          </p:cNvPr>
          <p:cNvSpPr/>
          <p:nvPr userDrawn="1"/>
        </p:nvSpPr>
        <p:spPr>
          <a:xfrm>
            <a:off x="0" y="1925998"/>
            <a:ext cx="9144000" cy="30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lumMod val="85000"/>
                </a:schemeClr>
              </a:solidFill>
            </a:endParaRPr>
          </a:p>
        </p:txBody>
      </p:sp>
      <p:sp>
        <p:nvSpPr>
          <p:cNvPr id="7" name="Foliennummernplatzhalter 5">
            <a:extLst>
              <a:ext uri="{FF2B5EF4-FFF2-40B4-BE49-F238E27FC236}">
                <a16:creationId xmlns:a16="http://schemas.microsoft.com/office/drawing/2014/main" id="{F11E8D0C-14F6-CE42-B947-C439B799E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B2C14-F465-F643-BD65-D6125390A9E0}" type="slidenum">
              <a:rPr lang="de-DE" smtClean="0"/>
              <a:t>‹Nr.›</a:t>
            </a:fld>
            <a:endParaRPr lang="de-DE"/>
          </a:p>
        </p:txBody>
      </p:sp>
      <p:sp>
        <p:nvSpPr>
          <p:cNvPr id="8" name="Foliennummernplatzhalter 5">
            <a:extLst>
              <a:ext uri="{FF2B5EF4-FFF2-40B4-BE49-F238E27FC236}">
                <a16:creationId xmlns:a16="http://schemas.microsoft.com/office/drawing/2014/main" id="{AC8EDBC1-FAB1-5049-8E88-A148342FA57D}"/>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AB2C14-F465-F643-BD65-D6125390A9E0}" type="slidenum">
              <a:rPr lang="de-DE" smtClean="0"/>
              <a:pPr/>
              <a:t>‹Nr.›</a:t>
            </a:fld>
            <a:endParaRPr lang="de-DE"/>
          </a:p>
        </p:txBody>
      </p:sp>
      <p:sp>
        <p:nvSpPr>
          <p:cNvPr id="13" name="Foliennummernplatzhalter 5">
            <a:extLst>
              <a:ext uri="{FF2B5EF4-FFF2-40B4-BE49-F238E27FC236}">
                <a16:creationId xmlns:a16="http://schemas.microsoft.com/office/drawing/2014/main" id="{D46E2520-6889-A743-9B33-C33B30D332DC}"/>
              </a:ext>
            </a:extLst>
          </p:cNvPr>
          <p:cNvSpPr txBox="1">
            <a:spLocks/>
          </p:cNvSpPr>
          <p:nvPr userDrawn="1"/>
        </p:nvSpPr>
        <p:spPr>
          <a:xfrm>
            <a:off x="8695070" y="4985998"/>
            <a:ext cx="379521" cy="157502"/>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EE4E90-A1E4-1B42-8CCE-F5D8D3FE1ED0}" type="slidenum">
              <a:rPr lang="de-DE" smtClean="0">
                <a:solidFill>
                  <a:schemeClr val="tx1"/>
                </a:solidFill>
              </a:rPr>
              <a:pPr/>
              <a:t>‹Nr.›</a:t>
            </a:fld>
            <a:endParaRPr lang="de-DE" dirty="0">
              <a:solidFill>
                <a:schemeClr val="tx1"/>
              </a:solidFill>
            </a:endParaRPr>
          </a:p>
        </p:txBody>
      </p:sp>
      <p:sp>
        <p:nvSpPr>
          <p:cNvPr id="2" name="Textfeld 1"/>
          <p:cNvSpPr txBox="1"/>
          <p:nvPr userDrawn="1"/>
        </p:nvSpPr>
        <p:spPr>
          <a:xfrm flipH="1">
            <a:off x="448169" y="4955179"/>
            <a:ext cx="2448272"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  Dr. </a:t>
            </a:r>
            <a:r>
              <a:rPr lang="en-US" sz="800" baseline="0" dirty="0">
                <a:latin typeface="Arial" panose="020B0604020202020204" pitchFamily="34" charset="0"/>
                <a:cs typeface="Arial" panose="020B0604020202020204" pitchFamily="34" charset="0"/>
              </a:rPr>
              <a:t>Patrice Wyrsch</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500097"/>
      </p:ext>
    </p:extLst>
  </p:cSld>
  <p:clrMap bg1="lt1" tx1="dk1" bg2="lt2" tx2="dk2" accent1="accent1" accent2="accent2" accent3="accent3" accent4="accent4" accent5="accent5" accent6="accent6" hlink="hlink" folHlink="folHlink"/>
  <p:sldLayoutIdLst>
    <p:sldLayoutId id="2147483752" r:id="rId1"/>
    <p:sldLayoutId id="2147483688" r:id="rId2"/>
    <p:sldLayoutId id="2147483766" r:id="rId3"/>
    <p:sldLayoutId id="2147483754" r:id="rId4"/>
    <p:sldLayoutId id="2147483767" r:id="rId5"/>
    <p:sldLayoutId id="2147483776" r:id="rId6"/>
  </p:sldLayoutIdLst>
  <p:hf hdr="0" dt="0"/>
  <p:txStyles>
    <p:title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 userDrawn="1">
          <p15:clr>
            <a:srgbClr val="F26B43"/>
          </p15:clr>
        </p15:guide>
        <p15:guide id="4" orient="horz" pos="1380" userDrawn="1">
          <p15:clr>
            <a:srgbClr val="F26B43"/>
          </p15:clr>
        </p15:guide>
        <p15:guide id="9" pos="2688" userDrawn="1">
          <p15:clr>
            <a:srgbClr val="F26B43"/>
          </p15:clr>
        </p15:guide>
        <p15:guide id="10" pos="3072" userDrawn="1">
          <p15:clr>
            <a:srgbClr val="F26B43"/>
          </p15:clr>
        </p15:guide>
        <p15:guide id="11" pos="2880" userDrawn="1">
          <p15:clr>
            <a:srgbClr val="F26B43"/>
          </p15:clr>
        </p15:guide>
        <p15:guide id="12" pos="5424" userDrawn="1">
          <p15:clr>
            <a:srgbClr val="F26B43"/>
          </p15:clr>
        </p15:guide>
        <p15:guide id="19" orient="horz" pos="780" userDrawn="1">
          <p15:clr>
            <a:srgbClr val="F26B43"/>
          </p15:clr>
        </p15:guide>
        <p15:guide id="20" orient="horz" pos="189" userDrawn="1">
          <p15:clr>
            <a:srgbClr val="F26B43"/>
          </p15:clr>
        </p15:guide>
        <p15:guide id="24" orient="horz" pos="1213" userDrawn="1">
          <p15:clr>
            <a:srgbClr val="F26B43"/>
          </p15:clr>
        </p15:guide>
        <p15:guide id="25" orient="horz" pos="634" userDrawn="1">
          <p15:clr>
            <a:srgbClr val="F26B43"/>
          </p15:clr>
        </p15:guide>
        <p15:guide id="26" orient="horz" pos="472" userDrawn="1">
          <p15:clr>
            <a:srgbClr val="F26B43"/>
          </p15:clr>
        </p15:guide>
        <p15:guide id="29" orient="horz" pos="2981" userDrawn="1">
          <p15:clr>
            <a:srgbClr val="F26B43"/>
          </p15:clr>
        </p15:guide>
        <p15:guide id="30" orient="horz" pos="31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E756D428-BAD7-3447-9927-B6A9FCF078AE}"/>
              </a:ext>
            </a:extLst>
          </p:cNvPr>
          <p:cNvSpPr>
            <a:spLocks noGrp="1"/>
          </p:cNvSpPr>
          <p:nvPr>
            <p:ph type="title"/>
          </p:nvPr>
        </p:nvSpPr>
        <p:spPr>
          <a:xfrm>
            <a:off x="540000" y="187200"/>
            <a:ext cx="7020000" cy="410369"/>
          </a:xfrm>
          <a:prstGeom prst="rect">
            <a:avLst/>
          </a:prstGeom>
        </p:spPr>
        <p:txBody>
          <a:bodyPr vert="horz" lIns="0" tIns="0" rIns="0" bIns="0" rtlCol="0" anchor="t">
            <a:spAutoFit/>
          </a:bodyPr>
          <a:lstStyle/>
          <a:p>
            <a:r>
              <a:rPr lang="de-DE" dirty="0"/>
              <a:t>Titel A (Arial 28pt., rot, max. 1 Zeile) </a:t>
            </a:r>
          </a:p>
        </p:txBody>
      </p:sp>
      <p:pic>
        <p:nvPicPr>
          <p:cNvPr id="6" name="Bild 5">
            <a:extLst>
              <a:ext uri="{FF2B5EF4-FFF2-40B4-BE49-F238E27FC236}">
                <a16:creationId xmlns:a16="http://schemas.microsoft.com/office/drawing/2014/main" id="{F06A9DEA-0FB9-8F47-9F85-6FBBED932B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
        <p:nvSpPr>
          <p:cNvPr id="7" name="Foliennummernplatzhalter 5">
            <a:extLst>
              <a:ext uri="{FF2B5EF4-FFF2-40B4-BE49-F238E27FC236}">
                <a16:creationId xmlns:a16="http://schemas.microsoft.com/office/drawing/2014/main" id="{F11E8D0C-14F6-CE42-B947-C439B799E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B2C14-F465-F643-BD65-D6125390A9E0}" type="slidenum">
              <a:rPr lang="de-DE" smtClean="0"/>
              <a:t>‹Nr.›</a:t>
            </a:fld>
            <a:endParaRPr lang="de-DE"/>
          </a:p>
        </p:txBody>
      </p:sp>
      <p:sp>
        <p:nvSpPr>
          <p:cNvPr id="8" name="Foliennummernplatzhalter 5">
            <a:extLst>
              <a:ext uri="{FF2B5EF4-FFF2-40B4-BE49-F238E27FC236}">
                <a16:creationId xmlns:a16="http://schemas.microsoft.com/office/drawing/2014/main" id="{AC8EDBC1-FAB1-5049-8E88-A148342FA57D}"/>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AB2C14-F465-F643-BD65-D6125390A9E0}" type="slidenum">
              <a:rPr lang="de-DE" smtClean="0"/>
              <a:pPr/>
              <a:t>‹Nr.›</a:t>
            </a:fld>
            <a:endParaRPr lang="de-DE"/>
          </a:p>
        </p:txBody>
      </p:sp>
      <p:sp>
        <p:nvSpPr>
          <p:cNvPr id="13" name="Foliennummernplatzhalter 5">
            <a:extLst>
              <a:ext uri="{FF2B5EF4-FFF2-40B4-BE49-F238E27FC236}">
                <a16:creationId xmlns:a16="http://schemas.microsoft.com/office/drawing/2014/main" id="{D46E2520-6889-A743-9B33-C33B30D332DC}"/>
              </a:ext>
            </a:extLst>
          </p:cNvPr>
          <p:cNvSpPr txBox="1">
            <a:spLocks/>
          </p:cNvSpPr>
          <p:nvPr userDrawn="1"/>
        </p:nvSpPr>
        <p:spPr>
          <a:xfrm>
            <a:off x="533400" y="4984750"/>
            <a:ext cx="1440000" cy="15875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EE4E90-A1E4-1B42-8CCE-F5D8D3FE1ED0}" type="slidenum">
              <a:rPr lang="de-DE" smtClean="0">
                <a:solidFill>
                  <a:schemeClr val="tx1"/>
                </a:solidFill>
              </a:rPr>
              <a:pPr/>
              <a:t>‹Nr.›</a:t>
            </a:fld>
            <a:endParaRPr lang="de-DE" dirty="0">
              <a:solidFill>
                <a:schemeClr val="tx1"/>
              </a:solidFill>
            </a:endParaRPr>
          </a:p>
        </p:txBody>
      </p:sp>
    </p:spTree>
    <p:extLst>
      <p:ext uri="{BB962C8B-B14F-4D97-AF65-F5344CB8AC3E}">
        <p14:creationId xmlns:p14="http://schemas.microsoft.com/office/powerpoint/2010/main" val="106798402"/>
      </p:ext>
    </p:extLst>
  </p:cSld>
  <p:clrMap bg1="lt1" tx1="dk1" bg2="lt2" tx2="dk2" accent1="accent1" accent2="accent2" accent3="accent3" accent4="accent4" accent5="accent5" accent6="accent6" hlink="hlink" folHlink="folHlink"/>
  <p:sldLayoutIdLst>
    <p:sldLayoutId id="2147483775" r:id="rId1"/>
  </p:sldLayoutIdLst>
  <p:hf hdr="0" dt="0"/>
  <p:txStyles>
    <p:title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
          <p15:clr>
            <a:srgbClr val="F26B43"/>
          </p15:clr>
        </p15:guide>
        <p15:guide id="4" orient="horz" pos="1380">
          <p15:clr>
            <a:srgbClr val="F26B43"/>
          </p15:clr>
        </p15:guide>
        <p15:guide id="9" pos="2688">
          <p15:clr>
            <a:srgbClr val="F26B43"/>
          </p15:clr>
        </p15:guide>
        <p15:guide id="10" pos="3072">
          <p15:clr>
            <a:srgbClr val="F26B43"/>
          </p15:clr>
        </p15:guide>
        <p15:guide id="11" pos="2880">
          <p15:clr>
            <a:srgbClr val="F26B43"/>
          </p15:clr>
        </p15:guide>
        <p15:guide id="12" pos="5424">
          <p15:clr>
            <a:srgbClr val="F26B43"/>
          </p15:clr>
        </p15:guide>
        <p15:guide id="19" orient="horz" pos="780">
          <p15:clr>
            <a:srgbClr val="F26B43"/>
          </p15:clr>
        </p15:guide>
        <p15:guide id="20" orient="horz" pos="324" userDrawn="1">
          <p15:clr>
            <a:srgbClr val="F26B43"/>
          </p15:clr>
        </p15:guide>
        <p15:guide id="24" orient="horz" pos="1213">
          <p15:clr>
            <a:srgbClr val="F26B43"/>
          </p15:clr>
        </p15:guide>
        <p15:guide id="25" orient="horz" pos="634">
          <p15:clr>
            <a:srgbClr val="F26B43"/>
          </p15:clr>
        </p15:guide>
        <p15:guide id="26" orient="horz" pos="472">
          <p15:clr>
            <a:srgbClr val="F26B43"/>
          </p15:clr>
        </p15:guide>
        <p15:guide id="29" orient="horz" pos="2981">
          <p15:clr>
            <a:srgbClr val="F26B43"/>
          </p15:clr>
        </p15:guide>
        <p15:guide id="30" orient="horz" pos="31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E756D428-BAD7-3447-9927-B6A9FCF078AE}"/>
              </a:ext>
            </a:extLst>
          </p:cNvPr>
          <p:cNvSpPr>
            <a:spLocks noGrp="1" noSelect="1" noRot="1" noMove="1" noResize="1" noEditPoints="1" noAdjustHandles="1" noChangeArrowheads="1" noChangeShapeType="1" noTextEdit="1"/>
          </p:cNvSpPr>
          <p:nvPr>
            <p:ph type="title"/>
            <p:custDataLst>
              <p:tags r:id="rId5"/>
            </p:custDataLst>
          </p:nvPr>
        </p:nvSpPr>
        <p:spPr>
          <a:xfrm>
            <a:off x="540000" y="187200"/>
            <a:ext cx="7020000" cy="410369"/>
          </a:xfrm>
          <a:prstGeom prst="rect">
            <a:avLst/>
          </a:prstGeom>
        </p:spPr>
        <p:txBody>
          <a:bodyPr vert="horz" lIns="0" tIns="0" rIns="0" bIns="0" rtlCol="0" anchor="t">
            <a:spAutoFit/>
          </a:bodyPr>
          <a:lstStyle/>
          <a:p>
            <a:r>
              <a:rPr lang="de-CH" sz="2800" kern="1200" dirty="0">
                <a:solidFill>
                  <a:srgbClr val="E6002F"/>
                </a:solidFill>
                <a:effectLst/>
                <a:latin typeface="Arial" panose="020B0604020202020204" pitchFamily="34" charset="0"/>
                <a:ea typeface="+mj-ea"/>
                <a:cs typeface="Arial" panose="020B0604020202020204" pitchFamily="34" charset="0"/>
              </a:rPr>
              <a:t>Inhaltliche Guidelines</a:t>
            </a:r>
            <a:endParaRPr lang="de-DE" dirty="0"/>
          </a:p>
        </p:txBody>
      </p:sp>
      <p:sp>
        <p:nvSpPr>
          <p:cNvPr id="33" name="Textplatzhalter 3">
            <a:extLst>
              <a:ext uri="{FF2B5EF4-FFF2-40B4-BE49-F238E27FC236}">
                <a16:creationId xmlns:a16="http://schemas.microsoft.com/office/drawing/2014/main" id="{6C5C4CF1-EFE9-DB4F-BB02-A27793C328E6}"/>
              </a:ext>
            </a:extLst>
          </p:cNvPr>
          <p:cNvSpPr txBox="1">
            <a:spLocks noGrp="1" noSelect="1" noRot="1" noMove="1" noResize="1" noEditPoints="1" noAdjustHandles="1" noChangeArrowheads="1" noChangeShapeType="1" noTextEdit="1"/>
          </p:cNvSpPr>
          <p:nvPr userDrawn="1">
            <p:custDataLst>
              <p:tags r:id="rId6"/>
            </p:custDataLst>
          </p:nvPr>
        </p:nvSpPr>
        <p:spPr>
          <a:xfrm>
            <a:off x="5400000" y="5004000"/>
            <a:ext cx="3600000" cy="112851"/>
          </a:xfrm>
          <a:prstGeom prst="rect">
            <a:avLst/>
          </a:prstGeom>
        </p:spPr>
        <p:txBody>
          <a:bodyPr lIns="0" tIns="0" rIns="0" bIns="0">
            <a:spAutoFit/>
          </a:bodyPr>
          <a:lstStyle>
            <a:lvl1pPr marL="0" indent="0" algn="r" defTabSz="914377" rtl="0" eaLnBrk="1" latinLnBrk="0" hangingPunct="1">
              <a:lnSpc>
                <a:spcPct val="90000"/>
              </a:lnSpc>
              <a:spcBef>
                <a:spcPts val="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 Copyright </a:t>
            </a:r>
            <a:r>
              <a:rPr lang="de-DE" dirty="0" err="1"/>
              <a:t>Kommunkation</a:t>
            </a:r>
            <a:r>
              <a:rPr lang="de-DE" dirty="0"/>
              <a:t>
							</a:t>
            </a:r>
            <a:r>
              <a:rPr lang="de-DE" dirty="0" err="1"/>
              <a:t>UniBE</a:t>
            </a:r>
            <a:r>
              <a:rPr lang="de-DE" dirty="0"/>
              <a:t>: Version 2.0  |  9.2018</a:t>
            </a:r>
          </a:p>
        </p:txBody>
      </p:sp>
      <p:pic>
        <p:nvPicPr>
          <p:cNvPr id="5" name="Bild 5">
            <a:extLst>
              <a:ext uri="{FF2B5EF4-FFF2-40B4-BE49-F238E27FC236}">
                <a16:creationId xmlns:a16="http://schemas.microsoft.com/office/drawing/2014/main" id="{C6DE84E5-9B63-C34F-923D-EB0B80D7BF96}"/>
              </a:ext>
            </a:extLst>
          </p:cNvPr>
          <p:cNvPicPr>
            <a:picLocks noGrp="1" noSelect="1" noRot="1" noMove="1" noResize="1" noEditPoints="1" noAdjustHandles="1" noChangeArrowheads="1" noChangeShapeType="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Tree>
    <p:extLst>
      <p:ext uri="{BB962C8B-B14F-4D97-AF65-F5344CB8AC3E}">
        <p14:creationId xmlns:p14="http://schemas.microsoft.com/office/powerpoint/2010/main" val="2752052908"/>
      </p:ext>
    </p:extLst>
  </p:cSld>
  <p:clrMap bg1="lt1" tx1="dk1" bg2="lt2" tx2="dk2" accent1="accent1" accent2="accent2" accent3="accent3" accent4="accent4" accent5="accent5" accent6="accent6" hlink="hlink" folHlink="folHlink"/>
  <p:sldLayoutIdLst>
    <p:sldLayoutId id="2147483764" r:id="rId1"/>
    <p:sldLayoutId id="2147483757" r:id="rId2"/>
    <p:sldLayoutId id="2147483758" r:id="rId3"/>
  </p:sldLayoutIdLst>
  <p:hf hdr="0" dt="0"/>
  <p:txStyles>
    <p:title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 userDrawn="1">
          <p15:clr>
            <a:srgbClr val="F26B43"/>
          </p15:clr>
        </p15:guide>
        <p15:guide id="2" pos="336" userDrawn="1">
          <p15:clr>
            <a:srgbClr val="F26B43"/>
          </p15:clr>
        </p15:guide>
        <p15:guide id="3" pos="5664" userDrawn="1">
          <p15:clr>
            <a:srgbClr val="F26B43"/>
          </p15:clr>
        </p15:guide>
        <p15:guide id="7" orient="horz" pos="634" userDrawn="1">
          <p15:clr>
            <a:srgbClr val="F26B43"/>
          </p15:clr>
        </p15:guide>
        <p15:guide id="9" orient="horz" pos="4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1.xml"/><Relationship Id="rId7" Type="http://schemas.openxmlformats.org/officeDocument/2006/relationships/image" Target="../media/image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5.xml"/><Relationship Id="rId9" Type="http://schemas.openxmlformats.org/officeDocument/2006/relationships/hyperlink" Target="http://www.andreastaeger.ch/"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7.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8.jp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A48D265-F1F9-E940-A479-8D1BB147D46B}"/>
              </a:ext>
            </a:extLst>
          </p:cNvPr>
          <p:cNvSpPr>
            <a:spLocks noGrp="1" noRot="1" noMove="1" noResize="1" noEditPoints="1" noAdjustHandles="1" noChangeArrowheads="1" noChangeShapeType="1"/>
          </p:cNvSpPr>
          <p:nvPr>
            <p:ph type="body" idx="10"/>
            <p:custDataLst>
              <p:tags r:id="rId1"/>
            </p:custDataLst>
          </p:nvPr>
        </p:nvSpPr>
        <p:spPr/>
        <p:txBody>
          <a:bodyPr/>
          <a:lstStyle/>
          <a:p>
            <a:r>
              <a:rPr lang="de-DE" dirty="0"/>
              <a:t>Dr. Patrice </a:t>
            </a:r>
            <a:r>
              <a:rPr lang="de-DE" dirty="0" err="1"/>
              <a:t>Wyrsch</a:t>
            </a:r>
            <a:endParaRPr lang="de-DE" dirty="0"/>
          </a:p>
        </p:txBody>
      </p:sp>
      <p:sp>
        <p:nvSpPr>
          <p:cNvPr id="3" name="Textplatzhalter 2">
            <a:extLst>
              <a:ext uri="{FF2B5EF4-FFF2-40B4-BE49-F238E27FC236}">
                <a16:creationId xmlns:a16="http://schemas.microsoft.com/office/drawing/2014/main" id="{381AB1BA-4463-4645-ABB7-6BC935891A82}"/>
              </a:ext>
            </a:extLst>
          </p:cNvPr>
          <p:cNvSpPr>
            <a:spLocks noGrp="1" noRot="1" noMove="1" noResize="1" noEditPoints="1" noAdjustHandles="1" noChangeArrowheads="1" noChangeShapeType="1"/>
          </p:cNvSpPr>
          <p:nvPr>
            <p:ph type="body" idx="12"/>
            <p:custDataLst>
              <p:tags r:id="rId2"/>
            </p:custDataLst>
          </p:nvPr>
        </p:nvSpPr>
        <p:spPr/>
        <p:txBody>
          <a:bodyPr/>
          <a:lstStyle/>
          <a:p>
            <a:r>
              <a:rPr lang="de-DE" dirty="0"/>
              <a:t>05.09.2020, Münsingen bei Bern</a:t>
            </a:r>
          </a:p>
        </p:txBody>
      </p:sp>
      <p:sp>
        <p:nvSpPr>
          <p:cNvPr id="4" name="Textplatzhalter 3">
            <a:extLst>
              <a:ext uri="{FF2B5EF4-FFF2-40B4-BE49-F238E27FC236}">
                <a16:creationId xmlns:a16="http://schemas.microsoft.com/office/drawing/2014/main" id="{3BE82552-B1D6-EB41-9B9E-82F218A2F822}"/>
              </a:ext>
            </a:extLst>
          </p:cNvPr>
          <p:cNvSpPr>
            <a:spLocks noGrp="1" noRot="1" noMove="1" noResize="1" noEditPoints="1" noAdjustHandles="1" noChangeArrowheads="1" noChangeShapeType="1"/>
          </p:cNvSpPr>
          <p:nvPr>
            <p:ph type="body" idx="11"/>
            <p:custDataLst>
              <p:tags r:id="rId3"/>
            </p:custDataLst>
          </p:nvPr>
        </p:nvSpPr>
        <p:spPr/>
        <p:txBody>
          <a:bodyPr/>
          <a:lstStyle/>
          <a:p>
            <a:r>
              <a:rPr lang="de-DE" dirty="0"/>
              <a:t>Eine spirituelle Sicht auf Hochsensibilität und Neurosensitivität</a:t>
            </a:r>
          </a:p>
        </p:txBody>
      </p:sp>
      <p:sp>
        <p:nvSpPr>
          <p:cNvPr id="5" name="Titel 4">
            <a:extLst>
              <a:ext uri="{FF2B5EF4-FFF2-40B4-BE49-F238E27FC236}">
                <a16:creationId xmlns:a16="http://schemas.microsoft.com/office/drawing/2014/main" id="{441952DA-E11D-324E-BDDE-6973532F51D7}"/>
              </a:ext>
            </a:extLst>
          </p:cNvPr>
          <p:cNvSpPr>
            <a:spLocks noGrp="1" noRot="1" noMove="1" noResize="1" noEditPoints="1" noAdjustHandles="1" noChangeArrowheads="1" noChangeShapeType="1"/>
          </p:cNvSpPr>
          <p:nvPr>
            <p:ph type="title"/>
            <p:custDataLst>
              <p:tags r:id="rId4"/>
            </p:custDataLst>
          </p:nvPr>
        </p:nvSpPr>
        <p:spPr/>
        <p:txBody>
          <a:bodyPr/>
          <a:lstStyle/>
          <a:p>
            <a:r>
              <a:rPr lang="de-DE" b="1" dirty="0">
                <a:solidFill>
                  <a:schemeClr val="accent5">
                    <a:lumMod val="75000"/>
                  </a:schemeClr>
                </a:solidFill>
              </a:rPr>
              <a:t>Vortrag an der </a:t>
            </a:r>
            <a:r>
              <a:rPr lang="de-CH" b="1" dirty="0">
                <a:solidFill>
                  <a:schemeClr val="accent5">
                    <a:lumMod val="75000"/>
                  </a:schemeClr>
                </a:solidFill>
              </a:rPr>
              <a:t>«HSP-Tagung 2020</a:t>
            </a:r>
            <a:r>
              <a:rPr lang="de-CH" b="1" kern="0" dirty="0">
                <a:solidFill>
                  <a:schemeClr val="accent5">
                    <a:lumMod val="75000"/>
                  </a:schemeClr>
                </a:solidFill>
              </a:rPr>
              <a:t>»</a:t>
            </a:r>
            <a:endParaRPr lang="de-DE" b="1" dirty="0">
              <a:solidFill>
                <a:schemeClr val="accent5">
                  <a:lumMod val="75000"/>
                </a:schemeClr>
              </a:solidFill>
            </a:endParaRPr>
          </a:p>
        </p:txBody>
      </p:sp>
    </p:spTree>
    <p:extLst>
      <p:ext uri="{BB962C8B-B14F-4D97-AF65-F5344CB8AC3E}">
        <p14:creationId xmlns:p14="http://schemas.microsoft.com/office/powerpoint/2010/main" val="123688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1A40A-EAB3-9E4B-8D9F-445EABC7084C}"/>
              </a:ext>
            </a:extLst>
          </p:cNvPr>
          <p:cNvSpPr>
            <a:spLocks noGrp="1" noRot="1" noMove="1" noResize="1" noEditPoints="1" noAdjustHandles="1" noChangeArrowheads="1" noChangeShapeType="1"/>
          </p:cNvSpPr>
          <p:nvPr>
            <p:ph type="title"/>
            <p:custDataLst>
              <p:tags r:id="rId1"/>
            </p:custDataLst>
          </p:nvPr>
        </p:nvSpPr>
        <p:spPr>
          <a:xfrm>
            <a:off x="540000" y="219773"/>
            <a:ext cx="7020000" cy="377796"/>
          </a:xfrm>
        </p:spPr>
        <p:txBody>
          <a:bodyPr/>
          <a:lstStyle/>
          <a:p>
            <a:r>
              <a:rPr lang="de-CH" sz="2400" b="1" spc="-15" dirty="0">
                <a:solidFill>
                  <a:schemeClr val="tx1"/>
                </a:solidFill>
              </a:rPr>
              <a:t>*** Herzlichen Dank für eure Aufmerksamkeit *** </a:t>
            </a:r>
            <a:endParaRPr lang="de-DE" sz="2400" b="1" dirty="0">
              <a:solidFill>
                <a:schemeClr val="tx1"/>
              </a:solidFill>
            </a:endParaRPr>
          </a:p>
        </p:txBody>
      </p:sp>
      <p:sp>
        <p:nvSpPr>
          <p:cNvPr id="5" name="Textplatzhalter 4">
            <a:extLst>
              <a:ext uri="{FF2B5EF4-FFF2-40B4-BE49-F238E27FC236}">
                <a16:creationId xmlns:a16="http://schemas.microsoft.com/office/drawing/2014/main" id="{C7FAF644-0AC1-8243-9BA1-9B0B16468C59}"/>
              </a:ext>
            </a:extLst>
          </p:cNvPr>
          <p:cNvSpPr>
            <a:spLocks noGrp="1" noRot="1" noMove="1" noResize="1" noEditPoints="1" noAdjustHandles="1" noChangeArrowheads="1" noChangeShapeType="1"/>
          </p:cNvSpPr>
          <p:nvPr>
            <p:ph type="body" idx="11"/>
            <p:custDataLst>
              <p:tags r:id="rId2"/>
            </p:custDataLst>
          </p:nvPr>
        </p:nvSpPr>
        <p:spPr/>
        <p:txBody>
          <a:bodyPr/>
          <a:lstStyle/>
          <a:p>
            <a:r>
              <a:rPr lang="de-CH" dirty="0">
                <a:solidFill>
                  <a:schemeClr val="accent5">
                    <a:lumMod val="75000"/>
                  </a:schemeClr>
                </a:solidFill>
              </a:rPr>
              <a:t>► </a:t>
            </a:r>
            <a:r>
              <a:rPr lang="de-CH" spc="-15" dirty="0">
                <a:solidFill>
                  <a:schemeClr val="accent5">
                    <a:lumMod val="75000"/>
                  </a:schemeClr>
                </a:solidFill>
              </a:rPr>
              <a:t>www.vantage-kurs.com</a:t>
            </a:r>
            <a:endParaRPr lang="de-DE" dirty="0"/>
          </a:p>
        </p:txBody>
      </p:sp>
      <p:pic>
        <p:nvPicPr>
          <p:cNvPr id="8" name="Grafik 7"/>
          <p:cNvPicPr>
            <a:picLocks noChangeAspect="1"/>
          </p:cNvPicPr>
          <p:nvPr/>
        </p:nvPicPr>
        <p:blipFill rotWithShape="1">
          <a:blip r:embed="rId5" cstate="print">
            <a:extLst>
              <a:ext uri="{28A0092B-C50C-407E-A947-70E740481C1C}">
                <a14:useLocalDpi xmlns:a14="http://schemas.microsoft.com/office/drawing/2010/main" val="0"/>
              </a:ext>
            </a:extLst>
          </a:blip>
          <a:srcRect l="399" t="10397" r="-399" b="24622"/>
          <a:stretch/>
        </p:blipFill>
        <p:spPr>
          <a:xfrm>
            <a:off x="-9990" y="1347614"/>
            <a:ext cx="9216000" cy="3641381"/>
          </a:xfrm>
          <a:prstGeom prst="rect">
            <a:avLst/>
          </a:prstGeom>
        </p:spPr>
      </p:pic>
      <p:sp>
        <p:nvSpPr>
          <p:cNvPr id="9" name="Rechteck 8"/>
          <p:cNvSpPr/>
          <p:nvPr/>
        </p:nvSpPr>
        <p:spPr>
          <a:xfrm>
            <a:off x="251520" y="685654"/>
            <a:ext cx="7128792" cy="51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a:extLst>
              <a:ext uri="{FF2B5EF4-FFF2-40B4-BE49-F238E27FC236}">
                <a16:creationId xmlns:a16="http://schemas.microsoft.com/office/drawing/2014/main" id="{900739C7-569C-4644-913E-91657B0BFF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5816" y="3168304"/>
            <a:ext cx="2952328" cy="1549973"/>
          </a:xfrm>
          <a:prstGeom prst="rect">
            <a:avLst/>
          </a:prstGeom>
        </p:spPr>
      </p:pic>
      <p:sp>
        <p:nvSpPr>
          <p:cNvPr id="7" name="Sprechblase: rechteckig mit abgerundeten Ecken 6">
            <a:extLst>
              <a:ext uri="{FF2B5EF4-FFF2-40B4-BE49-F238E27FC236}">
                <a16:creationId xmlns:a16="http://schemas.microsoft.com/office/drawing/2014/main" id="{5831843E-C659-4DEE-A896-4A791D3972D5}"/>
              </a:ext>
            </a:extLst>
          </p:cNvPr>
          <p:cNvSpPr/>
          <p:nvPr/>
        </p:nvSpPr>
        <p:spPr>
          <a:xfrm>
            <a:off x="1835696" y="3003798"/>
            <a:ext cx="1386408" cy="648072"/>
          </a:xfrm>
          <a:prstGeom prst="wedgeRoundRectCallout">
            <a:avLst>
              <a:gd name="adj1" fmla="val 48393"/>
              <a:gd name="adj2" fmla="val 79511"/>
              <a:gd name="adj3" fmla="val 16667"/>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000" b="1" dirty="0">
                <a:solidFill>
                  <a:schemeClr val="tx1"/>
                </a:solidFill>
                <a:latin typeface="Roboto" panose="02000000000000000000" pitchFamily="2" charset="0"/>
                <a:ea typeface="Roboto" panose="02000000000000000000" pitchFamily="2" charset="0"/>
              </a:rPr>
              <a:t>14-Tage-Geld-zurück-Garantie</a:t>
            </a:r>
            <a:br>
              <a:rPr lang="de-DE" sz="1000" b="1" dirty="0">
                <a:solidFill>
                  <a:schemeClr val="tx1"/>
                </a:solidFill>
                <a:latin typeface="Roboto" panose="02000000000000000000" pitchFamily="2" charset="0"/>
                <a:ea typeface="Roboto" panose="02000000000000000000" pitchFamily="2" charset="0"/>
              </a:rPr>
            </a:br>
            <a:r>
              <a:rPr lang="de-DE" sz="1000" dirty="0">
                <a:solidFill>
                  <a:schemeClr val="tx1"/>
                </a:solidFill>
                <a:latin typeface="Roboto" panose="02000000000000000000" pitchFamily="2" charset="0"/>
                <a:ea typeface="Roboto" panose="02000000000000000000" pitchFamily="2" charset="0"/>
              </a:rPr>
              <a:t>(28-1=27)</a:t>
            </a:r>
          </a:p>
        </p:txBody>
      </p:sp>
      <p:sp>
        <p:nvSpPr>
          <p:cNvPr id="10" name="Sprechblase: rechteckig mit abgerundeten Ecken 9">
            <a:extLst>
              <a:ext uri="{FF2B5EF4-FFF2-40B4-BE49-F238E27FC236}">
                <a16:creationId xmlns:a16="http://schemas.microsoft.com/office/drawing/2014/main" id="{F9E6866C-ECFD-44EC-9AB1-7CE8B3291AF8}"/>
              </a:ext>
            </a:extLst>
          </p:cNvPr>
          <p:cNvSpPr/>
          <p:nvPr/>
        </p:nvSpPr>
        <p:spPr>
          <a:xfrm>
            <a:off x="5436096" y="620589"/>
            <a:ext cx="2520280" cy="648072"/>
          </a:xfrm>
          <a:prstGeom prst="wedgeRoundRectCallout">
            <a:avLst>
              <a:gd name="adj1" fmla="val -82613"/>
              <a:gd name="adj2" fmla="val -3200"/>
              <a:gd name="adj3" fmla="val 16667"/>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solidFill>
                  <a:schemeClr val="tx1"/>
                </a:solidFill>
                <a:latin typeface="Roboto" panose="02000000000000000000" pitchFamily="2" charset="0"/>
                <a:ea typeface="Roboto" panose="02000000000000000000" pitchFamily="2" charset="0"/>
              </a:rPr>
              <a:t>15%-Gutscheincode: </a:t>
            </a:r>
            <a:r>
              <a:rPr lang="de-DE" b="1" dirty="0">
                <a:solidFill>
                  <a:schemeClr val="tx1"/>
                </a:solidFill>
                <a:latin typeface="Roboto" panose="02000000000000000000" pitchFamily="2" charset="0"/>
                <a:ea typeface="Roboto" panose="02000000000000000000" pitchFamily="2" charset="0"/>
              </a:rPr>
              <a:t>TAGUNGSRABATT</a:t>
            </a:r>
            <a:endParaRPr lang="de-DE"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0311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87624" y="1419622"/>
            <a:ext cx="2736304" cy="584775"/>
          </a:xfrm>
          <a:prstGeom prst="rect">
            <a:avLst/>
          </a:prstGeom>
          <a:noFill/>
        </p:spPr>
        <p:txBody>
          <a:bodyPr wrap="square" rtlCol="0">
            <a:spAutoFit/>
          </a:bodyPr>
          <a:lstStyle/>
          <a:p>
            <a:r>
              <a:rPr lang="de-CH" sz="3200" dirty="0">
                <a:latin typeface="Arial" panose="020B0604020202020204" pitchFamily="34" charset="0"/>
                <a:cs typeface="Arial" panose="020B0604020202020204" pitchFamily="34" charset="0"/>
              </a:rPr>
              <a:t>Spiritualität</a:t>
            </a:r>
          </a:p>
        </p:txBody>
      </p:sp>
      <p:sp>
        <p:nvSpPr>
          <p:cNvPr id="8" name="Textfeld 7"/>
          <p:cNvSpPr txBox="1"/>
          <p:nvPr/>
        </p:nvSpPr>
        <p:spPr>
          <a:xfrm>
            <a:off x="5004048" y="1416586"/>
            <a:ext cx="2736304" cy="584775"/>
          </a:xfrm>
          <a:prstGeom prst="rect">
            <a:avLst/>
          </a:prstGeom>
          <a:noFill/>
        </p:spPr>
        <p:txBody>
          <a:bodyPr wrap="square" rtlCol="0">
            <a:spAutoFit/>
          </a:bodyPr>
          <a:lstStyle/>
          <a:p>
            <a:r>
              <a:rPr lang="de-CH" sz="3200" dirty="0">
                <a:latin typeface="Arial" panose="020B0604020202020204" pitchFamily="34" charset="0"/>
                <a:cs typeface="Arial" panose="020B0604020202020204" pitchFamily="34" charset="0"/>
              </a:rPr>
              <a:t>Wissenschaft</a:t>
            </a:r>
          </a:p>
        </p:txBody>
      </p:sp>
      <p:sp>
        <p:nvSpPr>
          <p:cNvPr id="9" name="Textfeld 8"/>
          <p:cNvSpPr txBox="1"/>
          <p:nvPr/>
        </p:nvSpPr>
        <p:spPr>
          <a:xfrm>
            <a:off x="1187624" y="2787774"/>
            <a:ext cx="2736304" cy="584775"/>
          </a:xfrm>
          <a:prstGeom prst="rect">
            <a:avLst/>
          </a:prstGeom>
          <a:noFill/>
        </p:spPr>
        <p:txBody>
          <a:bodyPr wrap="square" rtlCol="0">
            <a:spAutoFit/>
          </a:bodyPr>
          <a:lstStyle/>
          <a:p>
            <a:r>
              <a:rPr lang="de-CH" sz="3200" dirty="0">
                <a:latin typeface="Arial" panose="020B0604020202020204" pitchFamily="34" charset="0"/>
                <a:cs typeface="Arial" panose="020B0604020202020204" pitchFamily="34" charset="0"/>
              </a:rPr>
              <a:t>Spiritualität</a:t>
            </a:r>
          </a:p>
        </p:txBody>
      </p:sp>
      <p:sp>
        <p:nvSpPr>
          <p:cNvPr id="11" name="Textfeld 10"/>
          <p:cNvSpPr txBox="1"/>
          <p:nvPr/>
        </p:nvSpPr>
        <p:spPr>
          <a:xfrm>
            <a:off x="5004048" y="2787774"/>
            <a:ext cx="2736304" cy="584775"/>
          </a:xfrm>
          <a:prstGeom prst="rect">
            <a:avLst/>
          </a:prstGeom>
          <a:noFill/>
        </p:spPr>
        <p:txBody>
          <a:bodyPr wrap="square" rtlCol="0">
            <a:spAutoFit/>
          </a:bodyPr>
          <a:lstStyle/>
          <a:p>
            <a:r>
              <a:rPr lang="de-CH" sz="3200" dirty="0">
                <a:latin typeface="Arial" panose="020B0604020202020204" pitchFamily="34" charset="0"/>
                <a:cs typeface="Arial" panose="020B0604020202020204" pitchFamily="34" charset="0"/>
              </a:rPr>
              <a:t>Ökonomie</a:t>
            </a:r>
          </a:p>
        </p:txBody>
      </p:sp>
      <p:sp>
        <p:nvSpPr>
          <p:cNvPr id="15" name="Textfeld 14"/>
          <p:cNvSpPr txBox="1"/>
          <p:nvPr/>
        </p:nvSpPr>
        <p:spPr>
          <a:xfrm>
            <a:off x="3995936" y="1395337"/>
            <a:ext cx="792088" cy="584775"/>
          </a:xfrm>
          <a:prstGeom prst="rect">
            <a:avLst/>
          </a:prstGeom>
          <a:noFill/>
        </p:spPr>
        <p:txBody>
          <a:bodyPr wrap="square" rtlCol="0">
            <a:spAutoFit/>
          </a:bodyPr>
          <a:lstStyle/>
          <a:p>
            <a:r>
              <a:rPr lang="de-CH" sz="3200" b="1" dirty="0">
                <a:solidFill>
                  <a:schemeClr val="accent5">
                    <a:lumMod val="75000"/>
                  </a:schemeClr>
                </a:solidFill>
                <a:latin typeface="Arial" panose="020B0604020202020204" pitchFamily="34" charset="0"/>
                <a:cs typeface="Arial" panose="020B0604020202020204" pitchFamily="34" charset="0"/>
              </a:rPr>
              <a:t>vs.</a:t>
            </a:r>
          </a:p>
        </p:txBody>
      </p:sp>
      <p:sp>
        <p:nvSpPr>
          <p:cNvPr id="16" name="Textfeld 15"/>
          <p:cNvSpPr txBox="1"/>
          <p:nvPr/>
        </p:nvSpPr>
        <p:spPr>
          <a:xfrm>
            <a:off x="3995936" y="2787774"/>
            <a:ext cx="792088" cy="584775"/>
          </a:xfrm>
          <a:prstGeom prst="rect">
            <a:avLst/>
          </a:prstGeom>
          <a:noFill/>
        </p:spPr>
        <p:txBody>
          <a:bodyPr wrap="square" rtlCol="0">
            <a:spAutoFit/>
          </a:bodyPr>
          <a:lstStyle/>
          <a:p>
            <a:r>
              <a:rPr lang="de-CH" sz="3200" b="1" dirty="0">
                <a:solidFill>
                  <a:schemeClr val="accent5">
                    <a:lumMod val="75000"/>
                  </a:schemeClr>
                </a:solidFill>
                <a:latin typeface="Arial" panose="020B0604020202020204" pitchFamily="34" charset="0"/>
                <a:cs typeface="Arial" panose="020B0604020202020204" pitchFamily="34" charset="0"/>
              </a:rPr>
              <a:t>vs.</a:t>
            </a:r>
          </a:p>
        </p:txBody>
      </p:sp>
    </p:spTree>
    <p:extLst>
      <p:ext uri="{BB962C8B-B14F-4D97-AF65-F5344CB8AC3E}">
        <p14:creationId xmlns:p14="http://schemas.microsoft.com/office/powerpoint/2010/main" val="39561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87624" y="1419622"/>
            <a:ext cx="2736304" cy="584775"/>
          </a:xfrm>
          <a:prstGeom prst="rect">
            <a:avLst/>
          </a:prstGeom>
          <a:noFill/>
        </p:spPr>
        <p:txBody>
          <a:bodyPr wrap="square" rtlCol="0">
            <a:spAutoFit/>
          </a:bodyPr>
          <a:lstStyle/>
          <a:p>
            <a:r>
              <a:rPr lang="de-CH" sz="3200" dirty="0">
                <a:latin typeface="Arial" panose="020B0604020202020204" pitchFamily="34" charset="0"/>
                <a:cs typeface="Arial" panose="020B0604020202020204" pitchFamily="34" charset="0"/>
              </a:rPr>
              <a:t>Spiritualität</a:t>
            </a:r>
          </a:p>
        </p:txBody>
      </p:sp>
      <p:sp>
        <p:nvSpPr>
          <p:cNvPr id="8" name="Textfeld 7"/>
          <p:cNvSpPr txBox="1"/>
          <p:nvPr/>
        </p:nvSpPr>
        <p:spPr>
          <a:xfrm>
            <a:off x="5004048" y="1416586"/>
            <a:ext cx="2736304" cy="584775"/>
          </a:xfrm>
          <a:prstGeom prst="rect">
            <a:avLst/>
          </a:prstGeom>
          <a:noFill/>
        </p:spPr>
        <p:txBody>
          <a:bodyPr wrap="square" rtlCol="0">
            <a:spAutoFit/>
          </a:bodyPr>
          <a:lstStyle/>
          <a:p>
            <a:r>
              <a:rPr lang="de-CH" sz="3200" dirty="0">
                <a:latin typeface="Arial" panose="020B0604020202020204" pitchFamily="34" charset="0"/>
                <a:cs typeface="Arial" panose="020B0604020202020204" pitchFamily="34" charset="0"/>
              </a:rPr>
              <a:t>Wissenschaft</a:t>
            </a:r>
          </a:p>
        </p:txBody>
      </p:sp>
      <p:sp>
        <p:nvSpPr>
          <p:cNvPr id="9" name="Textfeld 8"/>
          <p:cNvSpPr txBox="1"/>
          <p:nvPr/>
        </p:nvSpPr>
        <p:spPr>
          <a:xfrm>
            <a:off x="1187624" y="2787774"/>
            <a:ext cx="2736304" cy="584775"/>
          </a:xfrm>
          <a:prstGeom prst="rect">
            <a:avLst/>
          </a:prstGeom>
          <a:noFill/>
        </p:spPr>
        <p:txBody>
          <a:bodyPr wrap="square" rtlCol="0">
            <a:spAutoFit/>
          </a:bodyPr>
          <a:lstStyle/>
          <a:p>
            <a:r>
              <a:rPr lang="de-CH" sz="3200" dirty="0">
                <a:latin typeface="Arial" panose="020B0604020202020204" pitchFamily="34" charset="0"/>
                <a:cs typeface="Arial" panose="020B0604020202020204" pitchFamily="34" charset="0"/>
              </a:rPr>
              <a:t>Spiritualität</a:t>
            </a:r>
          </a:p>
        </p:txBody>
      </p:sp>
      <p:sp>
        <p:nvSpPr>
          <p:cNvPr id="11" name="Textfeld 10"/>
          <p:cNvSpPr txBox="1"/>
          <p:nvPr/>
        </p:nvSpPr>
        <p:spPr>
          <a:xfrm>
            <a:off x="5004048" y="2787774"/>
            <a:ext cx="2736304" cy="584775"/>
          </a:xfrm>
          <a:prstGeom prst="rect">
            <a:avLst/>
          </a:prstGeom>
          <a:noFill/>
        </p:spPr>
        <p:txBody>
          <a:bodyPr wrap="square" rtlCol="0">
            <a:spAutoFit/>
          </a:bodyPr>
          <a:lstStyle/>
          <a:p>
            <a:r>
              <a:rPr lang="de-CH" sz="3200" dirty="0">
                <a:latin typeface="Arial" panose="020B0604020202020204" pitchFamily="34" charset="0"/>
                <a:cs typeface="Arial" panose="020B0604020202020204" pitchFamily="34" charset="0"/>
              </a:rPr>
              <a:t>Ökonomie</a:t>
            </a:r>
          </a:p>
        </p:txBody>
      </p:sp>
      <p:sp>
        <p:nvSpPr>
          <p:cNvPr id="15" name="Textfeld 14"/>
          <p:cNvSpPr txBox="1"/>
          <p:nvPr/>
        </p:nvSpPr>
        <p:spPr>
          <a:xfrm>
            <a:off x="3995936" y="1395337"/>
            <a:ext cx="792088" cy="584775"/>
          </a:xfrm>
          <a:prstGeom prst="rect">
            <a:avLst/>
          </a:prstGeom>
          <a:noFill/>
        </p:spPr>
        <p:txBody>
          <a:bodyPr wrap="square" rtlCol="0">
            <a:spAutoFit/>
          </a:bodyPr>
          <a:lstStyle/>
          <a:p>
            <a:r>
              <a:rPr lang="de-CH" sz="3200" b="1" dirty="0">
                <a:solidFill>
                  <a:schemeClr val="accent5">
                    <a:lumMod val="75000"/>
                  </a:schemeClr>
                </a:solidFill>
                <a:latin typeface="Arial" panose="020B0604020202020204" pitchFamily="34" charset="0"/>
                <a:cs typeface="Arial" panose="020B0604020202020204" pitchFamily="34" charset="0"/>
              </a:rPr>
              <a:t>&amp;</a:t>
            </a:r>
          </a:p>
        </p:txBody>
      </p:sp>
      <p:sp>
        <p:nvSpPr>
          <p:cNvPr id="16" name="Textfeld 15"/>
          <p:cNvSpPr txBox="1"/>
          <p:nvPr/>
        </p:nvSpPr>
        <p:spPr>
          <a:xfrm>
            <a:off x="3995936" y="2787774"/>
            <a:ext cx="792088" cy="584775"/>
          </a:xfrm>
          <a:prstGeom prst="rect">
            <a:avLst/>
          </a:prstGeom>
          <a:noFill/>
        </p:spPr>
        <p:txBody>
          <a:bodyPr wrap="square" rtlCol="0">
            <a:spAutoFit/>
          </a:bodyPr>
          <a:lstStyle/>
          <a:p>
            <a:r>
              <a:rPr lang="de-CH" sz="3200" b="1" dirty="0">
                <a:solidFill>
                  <a:schemeClr val="accent5">
                    <a:lumMod val="75000"/>
                  </a:schemeClr>
                </a:solidFill>
                <a:latin typeface="Arial" panose="020B0604020202020204" pitchFamily="34" charset="0"/>
                <a:cs typeface="Arial" panose="020B0604020202020204" pitchFamily="34" charset="0"/>
              </a:rPr>
              <a:t>&amp;</a:t>
            </a:r>
          </a:p>
        </p:txBody>
      </p:sp>
      <p:sp>
        <p:nvSpPr>
          <p:cNvPr id="3" name="Horizontales Scrollen 2"/>
          <p:cNvSpPr/>
          <p:nvPr/>
        </p:nvSpPr>
        <p:spPr>
          <a:xfrm>
            <a:off x="1043608" y="710924"/>
            <a:ext cx="6696744" cy="576064"/>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latin typeface="Arial" panose="020B0604020202020204" pitchFamily="34" charset="0"/>
                <a:cs typeface="Arial" panose="020B0604020202020204" pitchFamily="34" charset="0"/>
              </a:rPr>
              <a:t>«Wenn</a:t>
            </a:r>
            <a:r>
              <a:rPr lang="en-US" dirty="0">
                <a:solidFill>
                  <a:schemeClr val="tx1"/>
                </a:solidFill>
                <a:latin typeface="Arial" panose="020B0604020202020204" pitchFamily="34" charset="0"/>
                <a:cs typeface="Arial" panose="020B0604020202020204" pitchFamily="34" charset="0"/>
              </a:rPr>
              <a:t> </a:t>
            </a:r>
            <a:r>
              <a:rPr lang="de-CH" dirty="0">
                <a:solidFill>
                  <a:schemeClr val="tx1"/>
                </a:solidFill>
                <a:latin typeface="Arial" panose="020B0604020202020204" pitchFamily="34" charset="0"/>
                <a:cs typeface="Arial" panose="020B0604020202020204" pitchFamily="34" charset="0"/>
              </a:rPr>
              <a:t>etwas</a:t>
            </a:r>
            <a:r>
              <a:rPr lang="en-US" dirty="0">
                <a:solidFill>
                  <a:schemeClr val="tx1"/>
                </a:solidFill>
                <a:latin typeface="Arial" panose="020B0604020202020204" pitchFamily="34" charset="0"/>
                <a:cs typeface="Arial" panose="020B0604020202020204" pitchFamily="34" charset="0"/>
              </a:rPr>
              <a:t> </a:t>
            </a:r>
            <a:r>
              <a:rPr lang="de-CH" dirty="0">
                <a:solidFill>
                  <a:schemeClr val="tx1"/>
                </a:solidFill>
                <a:latin typeface="Arial" panose="020B0604020202020204" pitchFamily="34" charset="0"/>
                <a:cs typeface="Arial" panose="020B0604020202020204" pitchFamily="34" charset="0"/>
              </a:rPr>
              <a:t>funktioniert, ist es </a:t>
            </a:r>
            <a:r>
              <a:rPr lang="de-CH" b="1" dirty="0">
                <a:solidFill>
                  <a:schemeClr val="tx1"/>
                </a:solidFill>
                <a:latin typeface="Arial" panose="020B0604020202020204" pitchFamily="34" charset="0"/>
                <a:cs typeface="Arial" panose="020B0604020202020204" pitchFamily="34" charset="0"/>
              </a:rPr>
              <a:t>wahr</a:t>
            </a:r>
            <a:r>
              <a:rPr lang="de-CH" dirty="0">
                <a:solidFill>
                  <a:schemeClr val="tx1"/>
                </a:solidFill>
                <a:latin typeface="Arial" panose="020B0604020202020204" pitchFamily="34" charset="0"/>
                <a:cs typeface="Arial" panose="020B0604020202020204" pitchFamily="34" charset="0"/>
              </a:rPr>
              <a:t> genug»</a:t>
            </a:r>
            <a:endParaRPr lang="en-US" sz="1050" kern="0" dirty="0">
              <a:solidFill>
                <a:schemeClr val="tx1"/>
              </a:solidFill>
              <a:latin typeface="Arial" panose="020B0604020202020204" pitchFamily="34" charset="0"/>
              <a:cs typeface="Arial" panose="020B0604020202020204" pitchFamily="34" charset="0"/>
            </a:endParaRPr>
          </a:p>
        </p:txBody>
      </p:sp>
      <p:sp>
        <p:nvSpPr>
          <p:cNvPr id="12" name="Horizontales Scrollen 11"/>
          <p:cNvSpPr/>
          <p:nvPr/>
        </p:nvSpPr>
        <p:spPr>
          <a:xfrm>
            <a:off x="1043608" y="3560973"/>
            <a:ext cx="6696744" cy="576064"/>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latin typeface="Arial" panose="020B0604020202020204" pitchFamily="34" charset="0"/>
                <a:cs typeface="Arial" panose="020B0604020202020204" pitchFamily="34" charset="0"/>
              </a:rPr>
              <a:t>«Wenn</a:t>
            </a:r>
            <a:r>
              <a:rPr lang="en-US" dirty="0">
                <a:solidFill>
                  <a:schemeClr val="tx1"/>
                </a:solidFill>
                <a:latin typeface="Arial" panose="020B0604020202020204" pitchFamily="34" charset="0"/>
                <a:cs typeface="Arial" panose="020B0604020202020204" pitchFamily="34" charset="0"/>
              </a:rPr>
              <a:t> </a:t>
            </a:r>
            <a:r>
              <a:rPr lang="de-CH" dirty="0">
                <a:solidFill>
                  <a:schemeClr val="tx1"/>
                </a:solidFill>
                <a:latin typeface="Arial" panose="020B0604020202020204" pitchFamily="34" charset="0"/>
                <a:cs typeface="Arial" panose="020B0604020202020204" pitchFamily="34" charset="0"/>
              </a:rPr>
              <a:t>etwas</a:t>
            </a:r>
            <a:r>
              <a:rPr lang="en-US" dirty="0">
                <a:solidFill>
                  <a:schemeClr val="tx1"/>
                </a:solidFill>
                <a:latin typeface="Arial" panose="020B0604020202020204" pitchFamily="34" charset="0"/>
                <a:cs typeface="Arial" panose="020B0604020202020204" pitchFamily="34" charset="0"/>
              </a:rPr>
              <a:t> </a:t>
            </a:r>
            <a:r>
              <a:rPr lang="de-CH" dirty="0">
                <a:solidFill>
                  <a:schemeClr val="tx1"/>
                </a:solidFill>
                <a:latin typeface="Arial" panose="020B0604020202020204" pitchFamily="34" charset="0"/>
                <a:cs typeface="Arial" panose="020B0604020202020204" pitchFamily="34" charset="0"/>
              </a:rPr>
              <a:t>funktioniert, ist es </a:t>
            </a:r>
            <a:r>
              <a:rPr lang="de-CH" b="1" dirty="0">
                <a:solidFill>
                  <a:schemeClr val="tx1"/>
                </a:solidFill>
                <a:latin typeface="Arial" panose="020B0604020202020204" pitchFamily="34" charset="0"/>
                <a:cs typeface="Arial" panose="020B0604020202020204" pitchFamily="34" charset="0"/>
              </a:rPr>
              <a:t>gut</a:t>
            </a:r>
            <a:r>
              <a:rPr lang="de-CH" dirty="0">
                <a:solidFill>
                  <a:schemeClr val="tx1"/>
                </a:solidFill>
                <a:latin typeface="Arial" panose="020B0604020202020204" pitchFamily="34" charset="0"/>
                <a:cs typeface="Arial" panose="020B0604020202020204" pitchFamily="34" charset="0"/>
              </a:rPr>
              <a:t> genug»</a:t>
            </a:r>
            <a:endParaRPr lang="en-US" sz="105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50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A7103B6-BD47-9A4C-9888-F75FC50C81B7}"/>
              </a:ext>
            </a:extLst>
          </p:cNvPr>
          <p:cNvSpPr>
            <a:spLocks noGrp="1" noRot="1" noMove="1" noResize="1" noEditPoints="1" noAdjustHandles="1" noChangeArrowheads="1" noChangeShapeType="1"/>
          </p:cNvSpPr>
          <p:nvPr>
            <p:ph type="body" idx="11"/>
            <p:custDataLst>
              <p:tags r:id="rId1"/>
            </p:custDataLst>
          </p:nvPr>
        </p:nvSpPr>
        <p:spPr/>
        <p:txBody>
          <a:bodyPr/>
          <a:lstStyle/>
          <a:p>
            <a:r>
              <a:rPr lang="de-DE" dirty="0"/>
              <a:t> </a:t>
            </a:r>
          </a:p>
        </p:txBody>
      </p:sp>
      <p:sp>
        <p:nvSpPr>
          <p:cNvPr id="5" name="Textplatzhalter 4">
            <a:extLst>
              <a:ext uri="{FF2B5EF4-FFF2-40B4-BE49-F238E27FC236}">
                <a16:creationId xmlns:a16="http://schemas.microsoft.com/office/drawing/2014/main" id="{71839D22-9305-084B-ACA4-BEC3F1D12CF6}"/>
              </a:ext>
            </a:extLst>
          </p:cNvPr>
          <p:cNvSpPr>
            <a:spLocks noGrp="1" noRot="1" noMove="1" noResize="1" noEditPoints="1" noAdjustHandles="1" noChangeArrowheads="1" noChangeShapeType="1"/>
          </p:cNvSpPr>
          <p:nvPr>
            <p:ph type="body" sz="quarter" idx="20"/>
            <p:custDataLst>
              <p:tags r:id="rId2"/>
            </p:custDataLst>
          </p:nvPr>
        </p:nvSpPr>
        <p:spPr/>
        <p:txBody>
          <a:bodyPr/>
          <a:lstStyle/>
          <a:p>
            <a:r>
              <a:rPr lang="de-DE" dirty="0"/>
              <a:t> </a:t>
            </a:r>
          </a:p>
        </p:txBody>
      </p:sp>
      <p:sp>
        <p:nvSpPr>
          <p:cNvPr id="6" name="Titel 5">
            <a:extLst>
              <a:ext uri="{FF2B5EF4-FFF2-40B4-BE49-F238E27FC236}">
                <a16:creationId xmlns:a16="http://schemas.microsoft.com/office/drawing/2014/main" id="{54714233-AEC6-FF45-AC0E-9715865E27CA}"/>
              </a:ext>
            </a:extLst>
          </p:cNvPr>
          <p:cNvSpPr>
            <a:spLocks noGrp="1" noRot="1" noMove="1" noResize="1" noEditPoints="1" noAdjustHandles="1" noChangeArrowheads="1" noChangeShapeType="1"/>
          </p:cNvSpPr>
          <p:nvPr>
            <p:ph type="title"/>
            <p:custDataLst>
              <p:tags r:id="rId3"/>
            </p:custDataLst>
          </p:nvPr>
        </p:nvSpPr>
        <p:spPr/>
        <p:txBody>
          <a:bodyPr/>
          <a:lstStyle/>
          <a:p>
            <a:r>
              <a:rPr lang="de-DE" b="1" dirty="0">
                <a:solidFill>
                  <a:schemeClr val="accent5">
                    <a:lumMod val="75000"/>
                  </a:schemeClr>
                </a:solidFill>
              </a:rPr>
              <a:t>Überblick</a:t>
            </a:r>
          </a:p>
        </p:txBody>
      </p:sp>
      <p:sp>
        <p:nvSpPr>
          <p:cNvPr id="7" name="Rechteck 6"/>
          <p:cNvSpPr/>
          <p:nvPr/>
        </p:nvSpPr>
        <p:spPr>
          <a:xfrm>
            <a:off x="323528" y="2237909"/>
            <a:ext cx="5112568" cy="348813"/>
          </a:xfrm>
          <a:prstGeom prst="rect">
            <a:avLst/>
          </a:prstGeom>
        </p:spPr>
        <p:txBody>
          <a:bodyPr wrap="square">
            <a:spAutoFit/>
          </a:bodyPr>
          <a:lstStyle/>
          <a:p>
            <a:pPr lvl="0">
              <a:lnSpc>
                <a:spcPts val="2000"/>
              </a:lnSpc>
              <a:defRPr/>
            </a:pPr>
            <a:r>
              <a:rPr lang="de-DE" sz="2000" dirty="0">
                <a:latin typeface="Arial" panose="020B0604020202020204" pitchFamily="34" charset="0"/>
                <a:cs typeface="Arial" panose="020B0604020202020204" pitchFamily="34" charset="0"/>
              </a:rPr>
              <a:t>1. Impuls: Einleitung</a:t>
            </a:r>
            <a:endParaRPr lang="de-DE" sz="1100" dirty="0">
              <a:latin typeface="Arial" panose="020B0604020202020204" pitchFamily="34" charset="0"/>
              <a:cs typeface="Arial" panose="020B0604020202020204" pitchFamily="34" charset="0"/>
            </a:endParaRPr>
          </a:p>
        </p:txBody>
      </p:sp>
      <p:sp>
        <p:nvSpPr>
          <p:cNvPr id="10" name="Rechteck 9"/>
          <p:cNvSpPr/>
          <p:nvPr/>
        </p:nvSpPr>
        <p:spPr>
          <a:xfrm>
            <a:off x="323528" y="2756224"/>
            <a:ext cx="5328592" cy="348813"/>
          </a:xfrm>
          <a:prstGeom prst="rect">
            <a:avLst/>
          </a:prstGeom>
        </p:spPr>
        <p:txBody>
          <a:bodyPr wrap="square">
            <a:spAutoFit/>
          </a:bodyPr>
          <a:lstStyle/>
          <a:p>
            <a:pPr>
              <a:lnSpc>
                <a:spcPts val="2000"/>
              </a:lnSpc>
              <a:defRPr/>
            </a:pPr>
            <a:r>
              <a:rPr lang="de-DE" sz="2000" dirty="0">
                <a:latin typeface="Arial" panose="020B0604020202020204" pitchFamily="34" charset="0"/>
                <a:cs typeface="Arial" panose="020B0604020202020204" pitchFamily="34" charset="0"/>
              </a:rPr>
              <a:t>2. Impuls: Wahrnehmungsfähigkeit</a:t>
            </a:r>
          </a:p>
        </p:txBody>
      </p:sp>
      <p:sp>
        <p:nvSpPr>
          <p:cNvPr id="11" name="Rechteck 10"/>
          <p:cNvSpPr/>
          <p:nvPr/>
        </p:nvSpPr>
        <p:spPr>
          <a:xfrm>
            <a:off x="323528" y="3274539"/>
            <a:ext cx="4572000" cy="348813"/>
          </a:xfrm>
          <a:prstGeom prst="rect">
            <a:avLst/>
          </a:prstGeom>
        </p:spPr>
        <p:txBody>
          <a:bodyPr>
            <a:spAutoFit/>
          </a:bodyPr>
          <a:lstStyle/>
          <a:p>
            <a:pPr lvl="0">
              <a:lnSpc>
                <a:spcPts val="2000"/>
              </a:lnSpc>
              <a:defRPr/>
            </a:pPr>
            <a:r>
              <a:rPr lang="de-DE" sz="2000" dirty="0">
                <a:latin typeface="Arial" panose="020B0604020202020204" pitchFamily="34" charset="0"/>
                <a:cs typeface="Arial" panose="020B0604020202020204" pitchFamily="34" charset="0"/>
              </a:rPr>
              <a:t>3. Impuls</a:t>
            </a:r>
            <a:r>
              <a:rPr lang="de-DE" sz="2000">
                <a:latin typeface="Arial" panose="020B0604020202020204" pitchFamily="34" charset="0"/>
                <a:cs typeface="Arial" panose="020B0604020202020204" pitchFamily="34" charset="0"/>
              </a:rPr>
              <a:t>: Sensitivitätstypen</a:t>
            </a:r>
            <a:endParaRPr lang="de-DE" sz="2000" dirty="0">
              <a:latin typeface="Arial" panose="020B0604020202020204" pitchFamily="34" charset="0"/>
              <a:cs typeface="Arial" panose="020B0604020202020204" pitchFamily="34" charset="0"/>
            </a:endParaRPr>
          </a:p>
        </p:txBody>
      </p:sp>
      <p:sp>
        <p:nvSpPr>
          <p:cNvPr id="12" name="Rechteck 11"/>
          <p:cNvSpPr/>
          <p:nvPr/>
        </p:nvSpPr>
        <p:spPr>
          <a:xfrm>
            <a:off x="323528" y="3792854"/>
            <a:ext cx="4572000" cy="348813"/>
          </a:xfrm>
          <a:prstGeom prst="rect">
            <a:avLst/>
          </a:prstGeom>
        </p:spPr>
        <p:txBody>
          <a:bodyPr>
            <a:spAutoFit/>
          </a:bodyPr>
          <a:lstStyle/>
          <a:p>
            <a:pPr lvl="0">
              <a:lnSpc>
                <a:spcPts val="2000"/>
              </a:lnSpc>
              <a:defRPr/>
            </a:pPr>
            <a:r>
              <a:rPr lang="de-DE" sz="2000" dirty="0">
                <a:latin typeface="Arial" panose="020B0604020202020204" pitchFamily="34" charset="0"/>
                <a:cs typeface="Arial" panose="020B0604020202020204" pitchFamily="34" charset="0"/>
              </a:rPr>
              <a:t>4. Impuls: Wert(ab)</a:t>
            </a:r>
            <a:r>
              <a:rPr lang="de-DE" sz="2000" dirty="0" err="1">
                <a:latin typeface="Arial" panose="020B0604020202020204" pitchFamily="34" charset="0"/>
                <a:cs typeface="Arial" panose="020B0604020202020204" pitchFamily="34" charset="0"/>
              </a:rPr>
              <a:t>schöpfung</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05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AE89DA-4481-4148-B9BD-8CEB99226D9F}"/>
              </a:ext>
            </a:extLst>
          </p:cNvPr>
          <p:cNvSpPr>
            <a:spLocks noGrp="1" noRot="1" noMove="1" noResize="1" noEditPoints="1" noAdjustHandles="1" noChangeArrowheads="1" noChangeShapeType="1"/>
          </p:cNvSpPr>
          <p:nvPr>
            <p:ph type="body" idx="11"/>
            <p:custDataLst>
              <p:tags r:id="rId1"/>
            </p:custDataLst>
          </p:nvPr>
        </p:nvSpPr>
        <p:spPr/>
        <p:txBody>
          <a:bodyPr/>
          <a:lstStyle/>
          <a:p>
            <a:r>
              <a:rPr lang="de-DE" dirty="0">
                <a:ea typeface="Roboto" panose="02000000000000000000" pitchFamily="2" charset="0"/>
              </a:rPr>
              <a:t>Definition und Facetten</a:t>
            </a:r>
          </a:p>
        </p:txBody>
      </p:sp>
      <p:sp>
        <p:nvSpPr>
          <p:cNvPr id="7" name="Textplatzhalter 6">
            <a:extLst>
              <a:ext uri="{FF2B5EF4-FFF2-40B4-BE49-F238E27FC236}">
                <a16:creationId xmlns:a16="http://schemas.microsoft.com/office/drawing/2014/main" id="{ED85C61D-0FE9-064A-A659-1FA7A5812237}"/>
              </a:ext>
            </a:extLst>
          </p:cNvPr>
          <p:cNvSpPr>
            <a:spLocks noGrp="1" noRot="1" noMove="1" noResize="1" noEditPoints="1" noAdjustHandles="1" noChangeArrowheads="1" noChangeShapeType="1"/>
          </p:cNvSpPr>
          <p:nvPr>
            <p:ph type="body" sz="quarter" idx="20"/>
            <p:custDataLst>
              <p:tags r:id="rId2"/>
            </p:custDataLst>
          </p:nvPr>
        </p:nvSpPr>
        <p:spPr/>
        <p:txBody>
          <a:bodyPr/>
          <a:lstStyle/>
          <a:p>
            <a:r>
              <a:rPr lang="de-DE" dirty="0">
                <a:latin typeface="Roboto" panose="02000000000000000000" pitchFamily="2" charset="0"/>
                <a:ea typeface="Roboto" panose="02000000000000000000" pitchFamily="2" charset="0"/>
              </a:rPr>
              <a:t>1. Impuls</a:t>
            </a:r>
          </a:p>
        </p:txBody>
      </p:sp>
      <p:sp>
        <p:nvSpPr>
          <p:cNvPr id="8" name="Titel 7">
            <a:extLst>
              <a:ext uri="{FF2B5EF4-FFF2-40B4-BE49-F238E27FC236}">
                <a16:creationId xmlns:a16="http://schemas.microsoft.com/office/drawing/2014/main" id="{B613334D-04B6-C84F-BBBA-63A34BE58FE7}"/>
              </a:ext>
            </a:extLst>
          </p:cNvPr>
          <p:cNvSpPr>
            <a:spLocks noGrp="1" noRot="1" noMove="1" noResize="1" noEditPoints="1" noAdjustHandles="1" noChangeArrowheads="1" noChangeShapeType="1"/>
          </p:cNvSpPr>
          <p:nvPr>
            <p:ph type="title"/>
            <p:custDataLst>
              <p:tags r:id="rId3"/>
            </p:custDataLst>
          </p:nvPr>
        </p:nvSpPr>
        <p:spPr/>
        <p:txBody>
          <a:bodyPr/>
          <a:lstStyle/>
          <a:p>
            <a:r>
              <a:rPr lang="de-DE" dirty="0">
                <a:solidFill>
                  <a:schemeClr val="accent5">
                    <a:lumMod val="75000"/>
                  </a:schemeClr>
                </a:solidFill>
                <a:ea typeface="Roboto" panose="02000000000000000000" pitchFamily="2" charset="0"/>
              </a:rPr>
              <a:t>Was bedeutet Neurosensitivität?</a:t>
            </a:r>
          </a:p>
        </p:txBody>
      </p:sp>
      <p:sp>
        <p:nvSpPr>
          <p:cNvPr id="9" name="Textfeld 8"/>
          <p:cNvSpPr txBox="1"/>
          <p:nvPr/>
        </p:nvSpPr>
        <p:spPr>
          <a:xfrm>
            <a:off x="4716016" y="2139323"/>
            <a:ext cx="4320480" cy="1846018"/>
          </a:xfrm>
          <a:prstGeom prst="rect">
            <a:avLst/>
          </a:prstGeom>
          <a:noFill/>
        </p:spPr>
        <p:txBody>
          <a:bodyPr wrap="square" rtlCol="0">
            <a:spAutoFit/>
          </a:bodyPr>
          <a:lstStyle/>
          <a:p>
            <a:pPr>
              <a:lnSpc>
                <a:spcPts val="2000"/>
              </a:lnSpc>
            </a:pPr>
            <a:r>
              <a:rPr lang="de-CH" sz="1600" b="1" dirty="0">
                <a:latin typeface="Arial" panose="020B0604020202020204" pitchFamily="34" charset="0"/>
                <a:ea typeface="Roboto" panose="02000000000000000000" pitchFamily="2" charset="0"/>
                <a:cs typeface="Arial" panose="020B0604020202020204" pitchFamily="34" charset="0"/>
              </a:rPr>
              <a:t>Vier Sensitivitätsfacetten:</a:t>
            </a:r>
          </a:p>
          <a:p>
            <a:pPr marL="342900" indent="-342900">
              <a:lnSpc>
                <a:spcPts val="2000"/>
              </a:lnSpc>
              <a:buFont typeface="+mj-lt"/>
              <a:buAutoNum type="arabicPeriod"/>
            </a:pPr>
            <a:r>
              <a:rPr lang="de-CH" sz="1600" dirty="0">
                <a:solidFill>
                  <a:srgbClr val="00B050"/>
                </a:solidFill>
                <a:latin typeface="Arial" panose="020B0604020202020204" pitchFamily="34" charset="0"/>
                <a:ea typeface="Roboto" panose="02000000000000000000" pitchFamily="2" charset="0"/>
                <a:cs typeface="Arial" panose="020B0604020202020204" pitchFamily="34" charset="0"/>
              </a:rPr>
              <a:t>Erhöhtes </a:t>
            </a:r>
            <a:r>
              <a:rPr lang="de-CH" sz="1600" b="1" dirty="0">
                <a:solidFill>
                  <a:srgbClr val="00B050"/>
                </a:solidFill>
                <a:latin typeface="Arial" panose="020B0604020202020204" pitchFamily="34" charset="0"/>
                <a:ea typeface="Roboto" panose="02000000000000000000" pitchFamily="2" charset="0"/>
                <a:cs typeface="Arial" panose="020B0604020202020204" pitchFamily="34" charset="0"/>
              </a:rPr>
              <a:t>Bewusstsein</a:t>
            </a:r>
            <a:endParaRPr lang="de-CH" sz="1600" dirty="0">
              <a:solidFill>
                <a:srgbClr val="00B050"/>
              </a:solidFill>
              <a:latin typeface="Arial" panose="020B0604020202020204" pitchFamily="34" charset="0"/>
              <a:ea typeface="Roboto" panose="02000000000000000000" pitchFamily="2" charset="0"/>
              <a:cs typeface="Arial" panose="020B0604020202020204" pitchFamily="34" charset="0"/>
            </a:endParaRPr>
          </a:p>
          <a:p>
            <a:pPr marL="342900" indent="-342900">
              <a:lnSpc>
                <a:spcPts val="2000"/>
              </a:lnSpc>
              <a:buFont typeface="+mj-lt"/>
              <a:buAutoNum type="arabicPeriod"/>
            </a:pPr>
            <a:r>
              <a:rPr lang="de-CH" sz="1600" dirty="0">
                <a:solidFill>
                  <a:srgbClr val="00B050"/>
                </a:solidFill>
                <a:latin typeface="Arial" panose="020B0604020202020204" pitchFamily="34" charset="0"/>
                <a:ea typeface="Roboto" panose="02000000000000000000" pitchFamily="2" charset="0"/>
                <a:cs typeface="Arial" panose="020B0604020202020204" pitchFamily="34" charset="0"/>
              </a:rPr>
              <a:t>Tiefere </a:t>
            </a:r>
            <a:r>
              <a:rPr lang="de-CH" sz="1600" b="1" dirty="0">
                <a:solidFill>
                  <a:srgbClr val="00B050"/>
                </a:solidFill>
                <a:latin typeface="Arial" panose="020B0604020202020204" pitchFamily="34" charset="0"/>
                <a:ea typeface="Roboto" panose="02000000000000000000" pitchFamily="2" charset="0"/>
                <a:cs typeface="Arial" panose="020B0604020202020204" pitchFamily="34" charset="0"/>
              </a:rPr>
              <a:t>Informationsverarbeitung</a:t>
            </a:r>
          </a:p>
          <a:p>
            <a:pPr marL="342900" indent="-342900">
              <a:lnSpc>
                <a:spcPts val="2000"/>
              </a:lnSpc>
              <a:buFont typeface="+mj-lt"/>
              <a:buAutoNum type="arabicPeriod"/>
            </a:pPr>
            <a:r>
              <a:rPr lang="de-CH" sz="1600" dirty="0">
                <a:solidFill>
                  <a:srgbClr val="00B050"/>
                </a:solidFill>
                <a:latin typeface="Arial" panose="020B0604020202020204" pitchFamily="34" charset="0"/>
                <a:ea typeface="Roboto" panose="02000000000000000000" pitchFamily="2" charset="0"/>
                <a:cs typeface="Arial" panose="020B0604020202020204" pitchFamily="34" charset="0"/>
              </a:rPr>
              <a:t>Erhöhte </a:t>
            </a:r>
            <a:r>
              <a:rPr lang="de-CH" sz="1600" b="1" dirty="0">
                <a:solidFill>
                  <a:srgbClr val="00B050"/>
                </a:solidFill>
                <a:latin typeface="Arial" panose="020B0604020202020204" pitchFamily="34" charset="0"/>
                <a:ea typeface="Roboto" panose="02000000000000000000" pitchFamily="2" charset="0"/>
                <a:cs typeface="Arial" panose="020B0604020202020204" pitchFamily="34" charset="0"/>
              </a:rPr>
              <a:t>Empathie</a:t>
            </a:r>
          </a:p>
          <a:p>
            <a:pPr marL="342900" indent="-342900">
              <a:lnSpc>
                <a:spcPts val="2000"/>
              </a:lnSpc>
              <a:buFont typeface="+mj-lt"/>
              <a:buAutoNum type="arabicPeriod"/>
            </a:pPr>
            <a:r>
              <a:rPr lang="de-CH" sz="1600" dirty="0">
                <a:solidFill>
                  <a:srgbClr val="E6002E"/>
                </a:solidFill>
                <a:latin typeface="Arial" panose="020B0604020202020204" pitchFamily="34" charset="0"/>
                <a:ea typeface="Roboto" panose="02000000000000000000" pitchFamily="2" charset="0"/>
                <a:cs typeface="Arial" panose="020B0604020202020204" pitchFamily="34" charset="0"/>
              </a:rPr>
              <a:t>Anfälliger für </a:t>
            </a:r>
            <a:r>
              <a:rPr lang="de-CH" sz="1600" b="1" dirty="0">
                <a:solidFill>
                  <a:srgbClr val="E6002E"/>
                </a:solidFill>
                <a:latin typeface="Arial" panose="020B0604020202020204" pitchFamily="34" charset="0"/>
                <a:ea typeface="Roboto" panose="02000000000000000000" pitchFamily="2" charset="0"/>
                <a:cs typeface="Arial" panose="020B0604020202020204" pitchFamily="34" charset="0"/>
              </a:rPr>
              <a:t>Überstimulation </a:t>
            </a:r>
            <a:r>
              <a:rPr lang="de-CH" sz="1600" dirty="0">
                <a:solidFill>
                  <a:srgbClr val="E6002E"/>
                </a:solidFill>
                <a:latin typeface="Arial" panose="020B0604020202020204" pitchFamily="34" charset="0"/>
                <a:ea typeface="Roboto" panose="02000000000000000000" pitchFamily="2" charset="0"/>
                <a:cs typeface="Arial" panose="020B0604020202020204" pitchFamily="34" charset="0"/>
              </a:rPr>
              <a:t>(vgl. «Hochsensibilität»)</a:t>
            </a:r>
            <a:endParaRPr lang="de-CH" sz="1600" dirty="0">
              <a:latin typeface="Arial" panose="020B0604020202020204" pitchFamily="34" charset="0"/>
              <a:ea typeface="Roboto" panose="02000000000000000000" pitchFamily="2" charset="0"/>
              <a:cs typeface="Arial" panose="020B0604020202020204" pitchFamily="34" charset="0"/>
            </a:endParaRPr>
          </a:p>
          <a:p>
            <a:pPr>
              <a:lnSpc>
                <a:spcPts val="2000"/>
              </a:lnSpc>
            </a:pPr>
            <a:r>
              <a:rPr lang="de-CH" sz="700" dirty="0">
                <a:latin typeface="Roboto" panose="02000000000000000000" pitchFamily="2" charset="0"/>
                <a:ea typeface="Roboto" panose="02000000000000000000" pitchFamily="2" charset="0"/>
                <a:cs typeface="Arial" panose="020B0604020202020204" pitchFamily="34" charset="0"/>
              </a:rPr>
              <a:t>(</a:t>
            </a:r>
            <a:r>
              <a:rPr lang="de-DE" sz="700" kern="0" dirty="0">
                <a:latin typeface="Roboto" panose="02000000000000000000" pitchFamily="2" charset="0"/>
                <a:ea typeface="Roboto" panose="02000000000000000000" pitchFamily="2" charset="0"/>
                <a:cs typeface="Arial" panose="020B0604020202020204" pitchFamily="34" charset="0"/>
              </a:rPr>
              <a:t>Acevedo et al., 2018; Homberg et al., 2016</a:t>
            </a:r>
            <a:r>
              <a:rPr lang="de-CH" sz="700" dirty="0">
                <a:latin typeface="Roboto" panose="02000000000000000000" pitchFamily="2" charset="0"/>
                <a:ea typeface="Roboto" panose="02000000000000000000" pitchFamily="2" charset="0"/>
                <a:cs typeface="Arial" panose="020B0604020202020204" pitchFamily="34" charset="0"/>
              </a:rPr>
              <a:t>)</a:t>
            </a:r>
            <a:endParaRPr lang="de-DE" sz="700" dirty="0">
              <a:latin typeface="Roboto" panose="02000000000000000000" pitchFamily="2" charset="0"/>
              <a:ea typeface="Roboto" panose="02000000000000000000" pitchFamily="2" charset="0"/>
              <a:cs typeface="Arial" panose="020B0604020202020204" pitchFamily="34" charset="0"/>
            </a:endParaRPr>
          </a:p>
        </p:txBody>
      </p:sp>
      <p:sp>
        <p:nvSpPr>
          <p:cNvPr id="14" name="Textfeld 13"/>
          <p:cNvSpPr txBox="1"/>
          <p:nvPr/>
        </p:nvSpPr>
        <p:spPr>
          <a:xfrm>
            <a:off x="395536" y="2180517"/>
            <a:ext cx="4104456" cy="1118255"/>
          </a:xfrm>
          <a:prstGeom prst="rect">
            <a:avLst/>
          </a:prstGeom>
          <a:noFill/>
        </p:spPr>
        <p:txBody>
          <a:bodyPr wrap="square" rtlCol="0">
            <a:spAutoFit/>
          </a:bodyPr>
          <a:lstStyle/>
          <a:p>
            <a:pPr>
              <a:lnSpc>
                <a:spcPts val="2000"/>
              </a:lnSpc>
            </a:pPr>
            <a:r>
              <a:rPr lang="de-CH" sz="1600" b="1" dirty="0">
                <a:latin typeface="Arial" panose="020B0604020202020204" pitchFamily="34" charset="0"/>
                <a:cs typeface="Arial" panose="020B0604020202020204" pitchFamily="34" charset="0"/>
              </a:rPr>
              <a:t>Definition:</a:t>
            </a:r>
          </a:p>
          <a:p>
            <a:pPr>
              <a:lnSpc>
                <a:spcPts val="2000"/>
              </a:lnSpc>
            </a:pPr>
            <a:r>
              <a:rPr lang="de-CH" sz="1600" dirty="0">
                <a:latin typeface="Arial" panose="020B0604020202020204" pitchFamily="34" charset="0"/>
                <a:cs typeface="Arial" panose="020B0604020202020204" pitchFamily="34" charset="0"/>
              </a:rPr>
              <a:t>«</a:t>
            </a:r>
            <a:r>
              <a:rPr lang="de-DE" sz="1600" kern="0" dirty="0">
                <a:latin typeface="Arial" panose="020B0604020202020204" pitchFamily="34" charset="0"/>
                <a:cs typeface="Arial" panose="020B0604020202020204" pitchFamily="34" charset="0"/>
              </a:rPr>
              <a:t>Die Fähigkeit, Umgebungsreize zu registrieren und zu verarbeiten</a:t>
            </a:r>
            <a:r>
              <a:rPr lang="de-CH" sz="1600" kern="0" dirty="0">
                <a:latin typeface="Arial" panose="020B0604020202020204" pitchFamily="34" charset="0"/>
                <a:cs typeface="Arial" panose="020B0604020202020204" pitchFamily="34" charset="0"/>
              </a:rPr>
              <a:t>»</a:t>
            </a:r>
            <a:endParaRPr lang="en-US" sz="1000" kern="0" dirty="0">
              <a:latin typeface="Arial" panose="020B0604020202020204" pitchFamily="34" charset="0"/>
              <a:cs typeface="Arial" panose="020B0604020202020204" pitchFamily="34" charset="0"/>
            </a:endParaRPr>
          </a:p>
          <a:p>
            <a:pPr>
              <a:lnSpc>
                <a:spcPts val="2000"/>
              </a:lnSpc>
            </a:pPr>
            <a:r>
              <a:rPr lang="en-US" sz="800" kern="0" dirty="0">
                <a:latin typeface="Arial" panose="020B0604020202020204" pitchFamily="34" charset="0"/>
                <a:cs typeface="Arial" panose="020B0604020202020204" pitchFamily="34" charset="0"/>
              </a:rPr>
              <a:t>(</a:t>
            </a:r>
            <a:r>
              <a:rPr lang="en-US" sz="800" kern="0" dirty="0" err="1">
                <a:latin typeface="Arial" panose="020B0604020202020204" pitchFamily="34" charset="0"/>
                <a:cs typeface="Arial" panose="020B0604020202020204" pitchFamily="34" charset="0"/>
              </a:rPr>
              <a:t>Pluess</a:t>
            </a:r>
            <a:r>
              <a:rPr lang="en-US" sz="800" kern="0" dirty="0">
                <a:latin typeface="Arial" panose="020B0604020202020204" pitchFamily="34" charset="0"/>
                <a:cs typeface="Arial" panose="020B0604020202020204" pitchFamily="34" charset="0"/>
              </a:rPr>
              <a:t>, 2015; </a:t>
            </a:r>
            <a:r>
              <a:rPr lang="en-US" sz="800" kern="0" dirty="0" err="1">
                <a:latin typeface="Arial" panose="020B0604020202020204" pitchFamily="34" charset="0"/>
                <a:cs typeface="Arial" panose="020B0604020202020204" pitchFamily="34" charset="0"/>
              </a:rPr>
              <a:t>zitiert</a:t>
            </a:r>
            <a:r>
              <a:rPr lang="en-US" sz="800" kern="0" dirty="0">
                <a:latin typeface="Arial" panose="020B0604020202020204" pitchFamily="34" charset="0"/>
                <a:cs typeface="Arial" panose="020B0604020202020204" pitchFamily="34" charset="0"/>
              </a:rPr>
              <a:t> </a:t>
            </a:r>
            <a:r>
              <a:rPr lang="en-US" sz="800" kern="0" dirty="0" err="1">
                <a:latin typeface="Arial" panose="020B0604020202020204" pitchFamily="34" charset="0"/>
                <a:cs typeface="Arial" panose="020B0604020202020204" pitchFamily="34" charset="0"/>
              </a:rPr>
              <a:t>aus</a:t>
            </a:r>
            <a:r>
              <a:rPr lang="en-US" sz="800" kern="0" dirty="0">
                <a:latin typeface="Arial" panose="020B0604020202020204" pitchFamily="34" charset="0"/>
                <a:cs typeface="Arial" panose="020B0604020202020204" pitchFamily="34" charset="0"/>
              </a:rPr>
              <a:t> </a:t>
            </a:r>
            <a:r>
              <a:rPr lang="en-US" sz="800" kern="0" dirty="0" err="1">
                <a:latin typeface="Arial" panose="020B0604020202020204" pitchFamily="34" charset="0"/>
                <a:cs typeface="Arial" panose="020B0604020202020204" pitchFamily="34" charset="0"/>
              </a:rPr>
              <a:t>Greven</a:t>
            </a:r>
            <a:r>
              <a:rPr lang="en-US" sz="800" kern="0" dirty="0">
                <a:latin typeface="Arial" panose="020B0604020202020204" pitchFamily="34" charset="0"/>
                <a:cs typeface="Arial" panose="020B0604020202020204" pitchFamily="34" charset="0"/>
              </a:rPr>
              <a:t> et al., 2019: 288</a:t>
            </a:r>
            <a:r>
              <a:rPr lang="de-CH" sz="800" dirty="0">
                <a:latin typeface="Arial" panose="020B0604020202020204" pitchFamily="34" charset="0"/>
                <a:cs typeface="Arial" panose="020B0604020202020204" pitchFamily="34" charset="0"/>
              </a:rPr>
              <a:t>)</a:t>
            </a:r>
          </a:p>
        </p:txBody>
      </p:sp>
      <p:sp>
        <p:nvSpPr>
          <p:cNvPr id="15" name="Textfeld 14"/>
          <p:cNvSpPr txBox="1"/>
          <p:nvPr/>
        </p:nvSpPr>
        <p:spPr>
          <a:xfrm>
            <a:off x="378954" y="3195240"/>
            <a:ext cx="4104456" cy="1631216"/>
          </a:xfrm>
          <a:prstGeom prst="rect">
            <a:avLst/>
          </a:prstGeom>
          <a:noFill/>
        </p:spPr>
        <p:txBody>
          <a:bodyPr wrap="square" rtlCol="0">
            <a:spAutoFit/>
          </a:bodyPr>
          <a:lstStyle/>
          <a:p>
            <a:pPr>
              <a:lnSpc>
                <a:spcPts val="2000"/>
              </a:lnSpc>
            </a:pPr>
            <a:endParaRPr lang="de-CH" sz="800" dirty="0">
              <a:latin typeface="Arial" panose="020B0604020202020204" pitchFamily="34" charset="0"/>
              <a:cs typeface="Arial" panose="020B0604020202020204" pitchFamily="34" charset="0"/>
            </a:endParaRPr>
          </a:p>
          <a:p>
            <a:pPr>
              <a:lnSpc>
                <a:spcPts val="2000"/>
              </a:lnSpc>
            </a:pPr>
            <a:r>
              <a:rPr lang="de-DE" sz="1600" b="1" dirty="0">
                <a:latin typeface="Arial" panose="020B0604020202020204" pitchFamily="34" charset="0"/>
                <a:cs typeface="Arial" panose="020B0604020202020204" pitchFamily="34" charset="0"/>
              </a:rPr>
              <a:t>Speziesübergreifend:</a:t>
            </a:r>
          </a:p>
          <a:p>
            <a:pPr>
              <a:lnSpc>
                <a:spcPts val="2000"/>
              </a:lnSpc>
            </a:pPr>
            <a:r>
              <a:rPr lang="de-CH" sz="1600" kern="0" dirty="0">
                <a:latin typeface="Arial" panose="020B0604020202020204" pitchFamily="34" charset="0"/>
                <a:cs typeface="Arial" panose="020B0604020202020204" pitchFamily="34" charset="0"/>
              </a:rPr>
              <a:t>«</a:t>
            </a:r>
            <a:r>
              <a:rPr lang="de-DE" sz="1600" kern="0" dirty="0">
                <a:latin typeface="Arial" panose="020B0604020202020204" pitchFamily="34" charset="0"/>
                <a:cs typeface="Arial" panose="020B0604020202020204" pitchFamily="34" charset="0"/>
              </a:rPr>
              <a:t>ein fundamentaler Wesenszug, welcher in den meisten Organismen gefunden wurde</a:t>
            </a:r>
            <a:r>
              <a:rPr lang="de-CH" sz="1600" kern="0" dirty="0">
                <a:latin typeface="Arial" panose="020B0604020202020204" pitchFamily="34" charset="0"/>
                <a:cs typeface="Arial" panose="020B0604020202020204" pitchFamily="34" charset="0"/>
              </a:rPr>
              <a:t>» </a:t>
            </a:r>
            <a:r>
              <a:rPr lang="de-DE" sz="1600" kern="0" dirty="0">
                <a:latin typeface="Arial" panose="020B0604020202020204" pitchFamily="34" charset="0"/>
                <a:cs typeface="Arial" panose="020B0604020202020204" pitchFamily="34" charset="0"/>
                <a:sym typeface="Wingdings" panose="05000000000000000000" pitchFamily="2" charset="2"/>
              </a:rPr>
              <a:t></a:t>
            </a:r>
            <a:r>
              <a:rPr lang="de-CH" sz="1600" kern="0" dirty="0">
                <a:latin typeface="Arial" panose="020B0604020202020204" pitchFamily="34" charset="0"/>
                <a:cs typeface="Arial" panose="020B0604020202020204" pitchFamily="34" charset="0"/>
              </a:rPr>
              <a:t> </a:t>
            </a:r>
            <a:r>
              <a:rPr lang="de-CH" sz="1600" b="1" kern="0" dirty="0">
                <a:latin typeface="Arial" panose="020B0604020202020204" pitchFamily="34" charset="0"/>
                <a:cs typeface="Arial" panose="020B0604020202020204" pitchFamily="34" charset="0"/>
              </a:rPr>
              <a:t>Neurosensitivität</a:t>
            </a:r>
          </a:p>
          <a:p>
            <a:pPr>
              <a:lnSpc>
                <a:spcPts val="2000"/>
              </a:lnSpc>
            </a:pPr>
            <a:r>
              <a:rPr lang="en-US" sz="800" kern="0" dirty="0">
                <a:latin typeface="Arial" panose="020B0604020202020204" pitchFamily="34" charset="0"/>
                <a:cs typeface="Arial" panose="020B0604020202020204" pitchFamily="34" charset="0"/>
              </a:rPr>
              <a:t>(</a:t>
            </a:r>
            <a:r>
              <a:rPr lang="de-DE" sz="800" kern="0" dirty="0" err="1">
                <a:latin typeface="Arial" panose="020B0604020202020204" pitchFamily="34" charset="0"/>
                <a:cs typeface="Arial" panose="020B0604020202020204" pitchFamily="34" charset="0"/>
              </a:rPr>
              <a:t>Pluess</a:t>
            </a:r>
            <a:r>
              <a:rPr lang="de-DE" sz="800" kern="0" dirty="0">
                <a:latin typeface="Arial" panose="020B0604020202020204" pitchFamily="34" charset="0"/>
                <a:cs typeface="Arial" panose="020B0604020202020204" pitchFamily="34" charset="0"/>
              </a:rPr>
              <a:t>, 2015: 138</a:t>
            </a:r>
            <a:r>
              <a:rPr lang="de-CH"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0376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AE89DA-4481-4148-B9BD-8CEB99226D9F}"/>
              </a:ext>
            </a:extLst>
          </p:cNvPr>
          <p:cNvSpPr>
            <a:spLocks noGrp="1" noRot="1" noMove="1" noResize="1" noEditPoints="1" noAdjustHandles="1" noChangeArrowheads="1" noChangeShapeType="1"/>
          </p:cNvSpPr>
          <p:nvPr>
            <p:ph type="body" idx="11"/>
            <p:custDataLst>
              <p:tags r:id="rId1"/>
            </p:custDataLst>
          </p:nvPr>
        </p:nvSpPr>
        <p:spPr/>
        <p:txBody>
          <a:bodyPr/>
          <a:lstStyle/>
          <a:p>
            <a:r>
              <a:rPr lang="de-DE" sz="2000" dirty="0"/>
              <a:t>Ein Grundgerüst (nach </a:t>
            </a:r>
            <a:r>
              <a:rPr lang="de-DE" sz="2000" dirty="0" err="1"/>
              <a:t>Dyson</a:t>
            </a:r>
            <a:r>
              <a:rPr lang="de-DE" sz="2000" dirty="0"/>
              <a:t> et al., 1997)</a:t>
            </a:r>
          </a:p>
        </p:txBody>
      </p:sp>
      <p:sp>
        <p:nvSpPr>
          <p:cNvPr id="7" name="Textplatzhalter 6">
            <a:extLst>
              <a:ext uri="{FF2B5EF4-FFF2-40B4-BE49-F238E27FC236}">
                <a16:creationId xmlns:a16="http://schemas.microsoft.com/office/drawing/2014/main" id="{ED85C61D-0FE9-064A-A659-1FA7A5812237}"/>
              </a:ext>
            </a:extLst>
          </p:cNvPr>
          <p:cNvSpPr>
            <a:spLocks noGrp="1" noRot="1" noMove="1" noResize="1" noEditPoints="1" noAdjustHandles="1" noChangeArrowheads="1" noChangeShapeType="1"/>
          </p:cNvSpPr>
          <p:nvPr>
            <p:ph type="body" sz="quarter" idx="20"/>
            <p:custDataLst>
              <p:tags r:id="rId2"/>
            </p:custDataLst>
          </p:nvPr>
        </p:nvSpPr>
        <p:spPr/>
        <p:txBody>
          <a:bodyPr/>
          <a:lstStyle/>
          <a:p>
            <a:r>
              <a:rPr lang="de-DE" dirty="0">
                <a:latin typeface="Roboto" panose="02000000000000000000" pitchFamily="2" charset="0"/>
                <a:ea typeface="Roboto" panose="02000000000000000000" pitchFamily="2" charset="0"/>
              </a:rPr>
              <a:t>1. Impuls</a:t>
            </a:r>
          </a:p>
        </p:txBody>
      </p:sp>
      <p:sp>
        <p:nvSpPr>
          <p:cNvPr id="8" name="Titel 7">
            <a:extLst>
              <a:ext uri="{FF2B5EF4-FFF2-40B4-BE49-F238E27FC236}">
                <a16:creationId xmlns:a16="http://schemas.microsoft.com/office/drawing/2014/main" id="{B613334D-04B6-C84F-BBBA-63A34BE58FE7}"/>
              </a:ext>
            </a:extLst>
          </p:cNvPr>
          <p:cNvSpPr>
            <a:spLocks noGrp="1" noRot="1" noMove="1" noResize="1" noEditPoints="1" noAdjustHandles="1" noChangeArrowheads="1" noChangeShapeType="1"/>
          </p:cNvSpPr>
          <p:nvPr>
            <p:ph type="title"/>
            <p:custDataLst>
              <p:tags r:id="rId3"/>
            </p:custDataLst>
          </p:nvPr>
        </p:nvSpPr>
        <p:spPr/>
        <p:txBody>
          <a:bodyPr/>
          <a:lstStyle/>
          <a:p>
            <a:r>
              <a:rPr lang="de-DE" dirty="0">
                <a:solidFill>
                  <a:schemeClr val="accent5">
                    <a:lumMod val="75000"/>
                  </a:schemeClr>
                </a:solidFill>
              </a:rPr>
              <a:t>Was bedeutet (für euch) Spiritualität?</a:t>
            </a:r>
          </a:p>
        </p:txBody>
      </p:sp>
      <p:cxnSp>
        <p:nvCxnSpPr>
          <p:cNvPr id="16" name="Gerade Verbindung mit Pfeil 15"/>
          <p:cNvCxnSpPr/>
          <p:nvPr/>
        </p:nvCxnSpPr>
        <p:spPr>
          <a:xfrm flipV="1">
            <a:off x="2916768" y="3034798"/>
            <a:ext cx="576064" cy="50405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1" name="Textfeld 20"/>
          <p:cNvSpPr txBox="1"/>
          <p:nvPr/>
        </p:nvSpPr>
        <p:spPr>
          <a:xfrm>
            <a:off x="3492832" y="2746766"/>
            <a:ext cx="1580626" cy="369332"/>
          </a:xfrm>
          <a:prstGeom prst="rect">
            <a:avLst/>
          </a:prstGeom>
          <a:noFill/>
        </p:spPr>
        <p:txBody>
          <a:bodyPr wrap="none" rtlCol="0">
            <a:spAutoFit/>
          </a:bodyPr>
          <a:lstStyle/>
          <a:p>
            <a:r>
              <a:rPr lang="de-CH" b="1" dirty="0"/>
              <a:t>Göttliche</a:t>
            </a:r>
            <a:r>
              <a:rPr lang="en-US" b="1" dirty="0"/>
              <a:t> Kraft</a:t>
            </a:r>
          </a:p>
        </p:txBody>
      </p:sp>
      <p:sp>
        <p:nvSpPr>
          <p:cNvPr id="22" name="Textfeld 21"/>
          <p:cNvSpPr txBox="1"/>
          <p:nvPr/>
        </p:nvSpPr>
        <p:spPr>
          <a:xfrm>
            <a:off x="2515848" y="3538854"/>
            <a:ext cx="756426" cy="369332"/>
          </a:xfrm>
          <a:prstGeom prst="rect">
            <a:avLst/>
          </a:prstGeom>
          <a:noFill/>
        </p:spPr>
        <p:txBody>
          <a:bodyPr wrap="none" rtlCol="0">
            <a:spAutoFit/>
          </a:bodyPr>
          <a:lstStyle/>
          <a:p>
            <a:r>
              <a:rPr lang="de-CH" b="1" dirty="0"/>
              <a:t>Selbst</a:t>
            </a:r>
          </a:p>
        </p:txBody>
      </p:sp>
      <p:sp>
        <p:nvSpPr>
          <p:cNvPr id="23" name="Textfeld 22"/>
          <p:cNvSpPr txBox="1"/>
          <p:nvPr/>
        </p:nvSpPr>
        <p:spPr>
          <a:xfrm>
            <a:off x="5221024" y="3538854"/>
            <a:ext cx="881010" cy="369332"/>
          </a:xfrm>
          <a:prstGeom prst="rect">
            <a:avLst/>
          </a:prstGeom>
          <a:noFill/>
        </p:spPr>
        <p:txBody>
          <a:bodyPr wrap="none" rtlCol="0">
            <a:spAutoFit/>
          </a:bodyPr>
          <a:lstStyle/>
          <a:p>
            <a:r>
              <a:rPr lang="de-CH" b="1" dirty="0"/>
              <a:t>Andere</a:t>
            </a:r>
          </a:p>
        </p:txBody>
      </p:sp>
      <p:cxnSp>
        <p:nvCxnSpPr>
          <p:cNvPr id="26" name="Gerade Verbindung mit Pfeil 25"/>
          <p:cNvCxnSpPr/>
          <p:nvPr/>
        </p:nvCxnSpPr>
        <p:spPr>
          <a:xfrm>
            <a:off x="5050441" y="3034798"/>
            <a:ext cx="576064" cy="50405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7" name="Gerade Verbindung mit Pfeil 26"/>
          <p:cNvCxnSpPr/>
          <p:nvPr/>
        </p:nvCxnSpPr>
        <p:spPr>
          <a:xfrm flipV="1">
            <a:off x="3276808" y="3707387"/>
            <a:ext cx="1876742" cy="1613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0" name="Ellipse 29"/>
          <p:cNvSpPr/>
          <p:nvPr/>
        </p:nvSpPr>
        <p:spPr>
          <a:xfrm>
            <a:off x="2072047" y="2580049"/>
            <a:ext cx="4320480" cy="17425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e 30"/>
          <p:cNvSpPr/>
          <p:nvPr/>
        </p:nvSpPr>
        <p:spPr>
          <a:xfrm>
            <a:off x="1187624" y="2026686"/>
            <a:ext cx="6336704" cy="2880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feld 31"/>
          <p:cNvSpPr txBox="1"/>
          <p:nvPr/>
        </p:nvSpPr>
        <p:spPr>
          <a:xfrm>
            <a:off x="1475409" y="3530787"/>
            <a:ext cx="596638" cy="369332"/>
          </a:xfrm>
          <a:prstGeom prst="rect">
            <a:avLst/>
          </a:prstGeom>
          <a:noFill/>
        </p:spPr>
        <p:txBody>
          <a:bodyPr wrap="none" rtlCol="0">
            <a:spAutoFit/>
          </a:bodyPr>
          <a:lstStyle/>
          <a:p>
            <a:r>
              <a:rPr lang="de-CH" dirty="0"/>
              <a:t>Sinn</a:t>
            </a:r>
          </a:p>
        </p:txBody>
      </p:sp>
      <p:sp>
        <p:nvSpPr>
          <p:cNvPr id="33" name="Textfeld 32"/>
          <p:cNvSpPr txBox="1"/>
          <p:nvPr/>
        </p:nvSpPr>
        <p:spPr>
          <a:xfrm rot="20954852">
            <a:off x="2238785" y="2299431"/>
            <a:ext cx="1310552" cy="369332"/>
          </a:xfrm>
          <a:prstGeom prst="rect">
            <a:avLst/>
          </a:prstGeom>
          <a:noFill/>
        </p:spPr>
        <p:txBody>
          <a:bodyPr wrap="none" rtlCol="0">
            <a:spAutoFit/>
          </a:bodyPr>
          <a:lstStyle/>
          <a:p>
            <a:r>
              <a:rPr lang="de-CH" dirty="0"/>
              <a:t>Optimismus</a:t>
            </a:r>
          </a:p>
        </p:txBody>
      </p:sp>
      <p:sp>
        <p:nvSpPr>
          <p:cNvPr id="34" name="Textfeld 33"/>
          <p:cNvSpPr txBox="1"/>
          <p:nvPr/>
        </p:nvSpPr>
        <p:spPr>
          <a:xfrm rot="1032795">
            <a:off x="5004342" y="2369838"/>
            <a:ext cx="1591846" cy="369332"/>
          </a:xfrm>
          <a:prstGeom prst="rect">
            <a:avLst/>
          </a:prstGeom>
          <a:noFill/>
        </p:spPr>
        <p:txBody>
          <a:bodyPr wrap="none" rtlCol="0">
            <a:spAutoFit/>
          </a:bodyPr>
          <a:lstStyle/>
          <a:p>
            <a:r>
              <a:rPr lang="de-CH" dirty="0"/>
              <a:t>Verbundenheit</a:t>
            </a:r>
          </a:p>
        </p:txBody>
      </p:sp>
      <p:sp>
        <p:nvSpPr>
          <p:cNvPr id="35" name="Textfeld 34"/>
          <p:cNvSpPr txBox="1"/>
          <p:nvPr/>
        </p:nvSpPr>
        <p:spPr>
          <a:xfrm>
            <a:off x="6389506" y="3538854"/>
            <a:ext cx="974947" cy="369332"/>
          </a:xfrm>
          <a:prstGeom prst="rect">
            <a:avLst/>
          </a:prstGeom>
          <a:noFill/>
        </p:spPr>
        <p:txBody>
          <a:bodyPr wrap="none" rtlCol="0">
            <a:spAutoFit/>
          </a:bodyPr>
          <a:lstStyle/>
          <a:p>
            <a:r>
              <a:rPr lang="de-CH" dirty="0"/>
              <a:t>Glauben</a:t>
            </a:r>
          </a:p>
        </p:txBody>
      </p:sp>
      <p:sp>
        <p:nvSpPr>
          <p:cNvPr id="36" name="Textfeld 35"/>
          <p:cNvSpPr txBox="1"/>
          <p:nvPr/>
        </p:nvSpPr>
        <p:spPr>
          <a:xfrm>
            <a:off x="3214158" y="4386760"/>
            <a:ext cx="2345514" cy="369332"/>
          </a:xfrm>
          <a:prstGeom prst="rect">
            <a:avLst/>
          </a:prstGeom>
          <a:noFill/>
        </p:spPr>
        <p:txBody>
          <a:bodyPr wrap="none" rtlCol="0">
            <a:spAutoFit/>
          </a:bodyPr>
          <a:lstStyle/>
          <a:p>
            <a:r>
              <a:rPr lang="de-CH" dirty="0"/>
              <a:t>Spirituelle Erfahrungen</a:t>
            </a:r>
          </a:p>
        </p:txBody>
      </p:sp>
      <p:sp>
        <p:nvSpPr>
          <p:cNvPr id="18" name="Rechteckige Legende 25">
            <a:extLst>
              <a:ext uri="{FF2B5EF4-FFF2-40B4-BE49-F238E27FC236}">
                <a16:creationId xmlns:a16="http://schemas.microsoft.com/office/drawing/2014/main" id="{EC101125-F84E-4FFD-92ED-EC98F02D68AC}"/>
              </a:ext>
            </a:extLst>
          </p:cNvPr>
          <p:cNvSpPr/>
          <p:nvPr/>
        </p:nvSpPr>
        <p:spPr>
          <a:xfrm>
            <a:off x="6286715" y="1401306"/>
            <a:ext cx="2546570" cy="625380"/>
          </a:xfrm>
          <a:prstGeom prst="wedgeRectCallout">
            <a:avLst>
              <a:gd name="adj1" fmla="val -39786"/>
              <a:gd name="adj2" fmla="val -10021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CH" sz="1200" dirty="0">
                <a:solidFill>
                  <a:schemeClr val="tx1"/>
                </a:solidFill>
                <a:latin typeface="Arial" panose="020B0604020202020204" pitchFamily="34" charset="0"/>
                <a:cs typeface="Arial" panose="020B0604020202020204" pitchFamily="34" charset="0"/>
              </a:rPr>
              <a:t>«</a:t>
            </a:r>
            <a:r>
              <a:rPr lang="de-DE" sz="1200" kern="0" dirty="0">
                <a:solidFill>
                  <a:schemeClr val="tx1"/>
                </a:solidFill>
                <a:latin typeface="Arial" panose="020B0604020202020204" pitchFamily="34" charset="0"/>
                <a:cs typeface="Arial" panose="020B0604020202020204" pitchFamily="34" charset="0"/>
              </a:rPr>
              <a:t>eine subjektive Erfahrung des Heiligen</a:t>
            </a:r>
            <a:r>
              <a:rPr lang="de-CH" sz="1200" kern="0" dirty="0">
                <a:solidFill>
                  <a:schemeClr val="tx1"/>
                </a:solidFill>
                <a:latin typeface="Arial" panose="020B0604020202020204" pitchFamily="34" charset="0"/>
                <a:cs typeface="Arial" panose="020B0604020202020204" pitchFamily="34" charset="0"/>
              </a:rPr>
              <a:t>» </a:t>
            </a:r>
            <a:r>
              <a:rPr lang="de-DE" sz="1200" kern="0" dirty="0">
                <a:solidFill>
                  <a:schemeClr val="tx1"/>
                </a:solidFill>
                <a:latin typeface="Arial" panose="020B0604020202020204" pitchFamily="34" charset="0"/>
                <a:cs typeface="Arial" panose="020B0604020202020204" pitchFamily="34" charset="0"/>
              </a:rPr>
              <a:t>(Vaughan 1991: 105)</a:t>
            </a:r>
            <a:endParaRPr lang="de-CH"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7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30" grpId="0" animBg="1"/>
      <p:bldP spid="31" grpId="0" animBg="1"/>
      <p:bldP spid="32" grpId="0"/>
      <p:bldP spid="33" grpId="0"/>
      <p:bldP spid="34" grpId="0"/>
      <p:bldP spid="35" grpId="0"/>
      <p:bldP spid="36"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AE89DA-4481-4148-B9BD-8CEB99226D9F}"/>
              </a:ext>
            </a:extLst>
          </p:cNvPr>
          <p:cNvSpPr>
            <a:spLocks noGrp="1" noRot="1" noMove="1" noResize="1" noEditPoints="1" noAdjustHandles="1" noChangeArrowheads="1" noChangeShapeType="1"/>
          </p:cNvSpPr>
          <p:nvPr>
            <p:ph type="body" idx="11"/>
            <p:custDataLst>
              <p:tags r:id="rId1"/>
            </p:custDataLst>
          </p:nvPr>
        </p:nvSpPr>
        <p:spPr/>
        <p:txBody>
          <a:bodyPr/>
          <a:lstStyle/>
          <a:p>
            <a:r>
              <a:rPr lang="de-DE" sz="2000" dirty="0"/>
              <a:t>Nicht allgemein anerkannte Reize…?</a:t>
            </a:r>
            <a:endParaRPr lang="de-DE" dirty="0"/>
          </a:p>
        </p:txBody>
      </p:sp>
      <p:sp>
        <p:nvSpPr>
          <p:cNvPr id="7" name="Textplatzhalter 6">
            <a:extLst>
              <a:ext uri="{FF2B5EF4-FFF2-40B4-BE49-F238E27FC236}">
                <a16:creationId xmlns:a16="http://schemas.microsoft.com/office/drawing/2014/main" id="{ED85C61D-0FE9-064A-A659-1FA7A5812237}"/>
              </a:ext>
            </a:extLst>
          </p:cNvPr>
          <p:cNvSpPr>
            <a:spLocks noGrp="1" noRot="1" noMove="1" noResize="1" noEditPoints="1" noAdjustHandles="1" noChangeArrowheads="1" noChangeShapeType="1"/>
          </p:cNvSpPr>
          <p:nvPr>
            <p:ph type="body" sz="quarter" idx="20"/>
            <p:custDataLst>
              <p:tags r:id="rId2"/>
            </p:custDataLst>
          </p:nvPr>
        </p:nvSpPr>
        <p:spPr/>
        <p:txBody>
          <a:bodyPr/>
          <a:lstStyle/>
          <a:p>
            <a:r>
              <a:rPr lang="de-DE" dirty="0"/>
              <a:t>2. Impuls</a:t>
            </a:r>
          </a:p>
        </p:txBody>
      </p:sp>
      <p:sp>
        <p:nvSpPr>
          <p:cNvPr id="8" name="Titel 7">
            <a:extLst>
              <a:ext uri="{FF2B5EF4-FFF2-40B4-BE49-F238E27FC236}">
                <a16:creationId xmlns:a16="http://schemas.microsoft.com/office/drawing/2014/main" id="{B613334D-04B6-C84F-BBBA-63A34BE58FE7}"/>
              </a:ext>
            </a:extLst>
          </p:cNvPr>
          <p:cNvSpPr>
            <a:spLocks noGrp="1" noRot="1" noMove="1" noResize="1" noEditPoints="1" noAdjustHandles="1" noChangeArrowheads="1" noChangeShapeType="1"/>
          </p:cNvSpPr>
          <p:nvPr>
            <p:ph type="title"/>
            <p:custDataLst>
              <p:tags r:id="rId3"/>
            </p:custDataLst>
          </p:nvPr>
        </p:nvSpPr>
        <p:spPr/>
        <p:txBody>
          <a:bodyPr/>
          <a:lstStyle/>
          <a:p>
            <a:r>
              <a:rPr lang="de-DE" dirty="0">
                <a:solidFill>
                  <a:schemeClr val="accent5">
                    <a:lumMod val="75000"/>
                  </a:schemeClr>
                </a:solidFill>
              </a:rPr>
              <a:t>Wahrnehmungsfähigkeit</a:t>
            </a:r>
          </a:p>
        </p:txBody>
      </p:sp>
      <p:pic>
        <p:nvPicPr>
          <p:cNvPr id="28" name="Grafik 27"/>
          <p:cNvPicPr/>
          <p:nvPr/>
        </p:nvPicPr>
        <p:blipFill rotWithShape="1">
          <a:blip r:embed="rId6"/>
          <a:srcRect l="21329" t="23810" r="13491" b="15923"/>
          <a:stretch/>
        </p:blipFill>
        <p:spPr bwMode="auto">
          <a:xfrm>
            <a:off x="251520" y="1923678"/>
            <a:ext cx="4824536" cy="3058547"/>
          </a:xfrm>
          <a:prstGeom prst="rect">
            <a:avLst/>
          </a:prstGeom>
          <a:ln>
            <a:noFill/>
          </a:ln>
          <a:extLst>
            <a:ext uri="{53640926-AAD7-44D8-BBD7-CCE9431645EC}">
              <a14:shadowObscured xmlns:a14="http://schemas.microsoft.com/office/drawing/2010/main"/>
            </a:ext>
          </a:extLst>
        </p:spPr>
      </p:pic>
      <p:pic>
        <p:nvPicPr>
          <p:cNvPr id="3" name="Grafik 2"/>
          <p:cNvPicPr>
            <a:picLocks noChangeAspect="1"/>
          </p:cNvPicPr>
          <p:nvPr/>
        </p:nvPicPr>
        <p:blipFill rotWithShape="1">
          <a:blip r:embed="rId7"/>
          <a:srcRect l="25803" t="40252" r="18463" b="21044"/>
          <a:stretch/>
        </p:blipFill>
        <p:spPr>
          <a:xfrm>
            <a:off x="4932040" y="75224"/>
            <a:ext cx="3888432" cy="1800200"/>
          </a:xfrm>
          <a:prstGeom prst="rect">
            <a:avLst/>
          </a:prstGeom>
        </p:spPr>
      </p:pic>
      <p:sp>
        <p:nvSpPr>
          <p:cNvPr id="4" name="Rechteck 3"/>
          <p:cNvSpPr/>
          <p:nvPr/>
        </p:nvSpPr>
        <p:spPr>
          <a:xfrm>
            <a:off x="6216559" y="1518755"/>
            <a:ext cx="1332000" cy="2160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eck 28"/>
          <p:cNvSpPr/>
          <p:nvPr/>
        </p:nvSpPr>
        <p:spPr>
          <a:xfrm rot="1075483">
            <a:off x="7213198" y="305970"/>
            <a:ext cx="1044000" cy="2160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hteck 37"/>
          <p:cNvSpPr/>
          <p:nvPr/>
        </p:nvSpPr>
        <p:spPr>
          <a:xfrm>
            <a:off x="8096517" y="1009893"/>
            <a:ext cx="601133" cy="2160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072" y="1886919"/>
            <a:ext cx="2933476" cy="3095305"/>
          </a:xfrm>
          <a:prstGeom prst="rect">
            <a:avLst/>
          </a:prstGeom>
        </p:spPr>
      </p:pic>
      <p:sp>
        <p:nvSpPr>
          <p:cNvPr id="6" name="Rechteck 5"/>
          <p:cNvSpPr/>
          <p:nvPr/>
        </p:nvSpPr>
        <p:spPr>
          <a:xfrm>
            <a:off x="2332002" y="4000286"/>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3291356" y="4004160"/>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899592" y="3651870"/>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787705" y="3978105"/>
            <a:ext cx="61594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4171516" y="3892274"/>
            <a:ext cx="688516" cy="263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ige Legende 17"/>
          <p:cNvSpPr/>
          <p:nvPr/>
        </p:nvSpPr>
        <p:spPr>
          <a:xfrm>
            <a:off x="8028384" y="4371950"/>
            <a:ext cx="1080120" cy="429411"/>
          </a:xfrm>
          <a:prstGeom prst="wedgeRectCallout">
            <a:avLst>
              <a:gd name="adj1" fmla="val -49742"/>
              <a:gd name="adj2" fmla="val 710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CH" sz="900" dirty="0">
                <a:solidFill>
                  <a:schemeClr val="tx1"/>
                </a:solidFill>
                <a:latin typeface="Arial" panose="020B0604020202020204" pitchFamily="34" charset="0"/>
                <a:cs typeface="Arial" panose="020B0604020202020204" pitchFamily="34" charset="0"/>
              </a:rPr>
              <a:t>Andrea </a:t>
            </a:r>
            <a:r>
              <a:rPr lang="de-CH" sz="900" dirty="0" err="1">
                <a:solidFill>
                  <a:schemeClr val="tx1"/>
                </a:solidFill>
                <a:latin typeface="Arial" panose="020B0604020202020204" pitchFamily="34" charset="0"/>
                <a:cs typeface="Arial" panose="020B0604020202020204" pitchFamily="34" charset="0"/>
              </a:rPr>
              <a:t>Stäger</a:t>
            </a:r>
            <a:r>
              <a:rPr lang="de-CH" sz="900" dirty="0">
                <a:solidFill>
                  <a:schemeClr val="tx1"/>
                </a:solidFill>
                <a:latin typeface="Arial" panose="020B0604020202020204" pitchFamily="34" charset="0"/>
                <a:cs typeface="Arial" panose="020B0604020202020204" pitchFamily="34" charset="0"/>
              </a:rPr>
              <a:t> (</a:t>
            </a:r>
            <a:r>
              <a:rPr lang="de-CH" sz="900" dirty="0">
                <a:solidFill>
                  <a:schemeClr val="tx1"/>
                </a:solidFill>
                <a:latin typeface="Arial" panose="020B0604020202020204" pitchFamily="34" charset="0"/>
                <a:cs typeface="Arial" panose="020B0604020202020204" pitchFamily="34" charset="0"/>
                <a:hlinkClick r:id="rId9"/>
              </a:rPr>
              <a:t>andreastaeger.ch</a:t>
            </a:r>
            <a:r>
              <a:rPr lang="de-CH" sz="900" dirty="0">
                <a:solidFill>
                  <a:schemeClr val="tx1"/>
                </a:solidFill>
                <a:latin typeface="Arial" panose="020B0604020202020204" pitchFamily="34" charset="0"/>
                <a:cs typeface="Arial" panose="020B0604020202020204" pitchFamily="34" charset="0"/>
              </a:rPr>
              <a:t>) </a:t>
            </a:r>
          </a:p>
        </p:txBody>
      </p:sp>
      <p:sp>
        <p:nvSpPr>
          <p:cNvPr id="10" name="Rechteck 9"/>
          <p:cNvSpPr/>
          <p:nvPr/>
        </p:nvSpPr>
        <p:spPr>
          <a:xfrm>
            <a:off x="6588224" y="2355726"/>
            <a:ext cx="216024"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erade Verbindung mit Pfeil 11"/>
          <p:cNvCxnSpPr>
            <a:stCxn id="5" idx="0"/>
          </p:cNvCxnSpPr>
          <p:nvPr/>
        </p:nvCxnSpPr>
        <p:spPr>
          <a:xfrm>
            <a:off x="6686810" y="1886919"/>
            <a:ext cx="9426" cy="3967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rot="10800000">
            <a:off x="6554710" y="4589300"/>
            <a:ext cx="9426" cy="3967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rot="10800000">
            <a:off x="6822730" y="4585425"/>
            <a:ext cx="9426" cy="3967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hteckige Legende 25"/>
          <p:cNvSpPr/>
          <p:nvPr/>
        </p:nvSpPr>
        <p:spPr>
          <a:xfrm>
            <a:off x="333536" y="4465149"/>
            <a:ext cx="2088232" cy="332338"/>
          </a:xfrm>
          <a:prstGeom prst="wedgeRectCallout">
            <a:avLst>
              <a:gd name="adj1" fmla="val 56173"/>
              <a:gd name="adj2" fmla="val -1513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de-CH" sz="900" dirty="0">
                <a:solidFill>
                  <a:schemeClr val="tx1"/>
                </a:solidFill>
                <a:latin typeface="Arial" panose="020B0604020202020204" pitchFamily="34" charset="0"/>
                <a:cs typeface="Arial" panose="020B0604020202020204" pitchFamily="34" charset="0"/>
              </a:rPr>
              <a:t>«</a:t>
            </a:r>
            <a:r>
              <a:rPr lang="de-DE" sz="900" kern="0" dirty="0">
                <a:solidFill>
                  <a:schemeClr val="tx1"/>
                </a:solidFill>
                <a:latin typeface="Arial" panose="020B0604020202020204" pitchFamily="34" charset="0"/>
                <a:cs typeface="Arial" panose="020B0604020202020204" pitchFamily="34" charset="0"/>
              </a:rPr>
              <a:t>Die Fähigkeit, Umgebungsreize zu registrieren und zu verarbeiten</a:t>
            </a:r>
            <a:r>
              <a:rPr lang="de-CH" sz="900" kern="0" dirty="0">
                <a:solidFill>
                  <a:schemeClr val="tx1"/>
                </a:solidFill>
                <a:latin typeface="Arial" panose="020B0604020202020204" pitchFamily="34" charset="0"/>
                <a:cs typeface="Arial" panose="020B0604020202020204" pitchFamily="34" charset="0"/>
              </a:rPr>
              <a:t>»</a:t>
            </a:r>
            <a:endParaRPr lang="de-CH" sz="900" dirty="0">
              <a:solidFill>
                <a:schemeClr val="tx1"/>
              </a:solidFill>
              <a:latin typeface="Arial" panose="020B0604020202020204" pitchFamily="34" charset="0"/>
              <a:cs typeface="Arial" panose="020B0604020202020204" pitchFamily="34" charset="0"/>
            </a:endParaRPr>
          </a:p>
        </p:txBody>
      </p:sp>
      <p:sp>
        <p:nvSpPr>
          <p:cNvPr id="23" name="Rechteck 22"/>
          <p:cNvSpPr/>
          <p:nvPr/>
        </p:nvSpPr>
        <p:spPr>
          <a:xfrm>
            <a:off x="312489" y="1225496"/>
            <a:ext cx="4496729" cy="449343"/>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13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38" grpId="0" animBg="1"/>
      <p:bldP spid="14" grpId="0" animBg="1"/>
      <p:bldP spid="15" grpId="0" animBg="1"/>
      <p:bldP spid="16" grpId="0" animBg="1"/>
      <p:bldP spid="18" grpId="0" animBg="1"/>
      <p:bldP spid="10" grpId="0" animBg="1"/>
      <p:bldP spid="26"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923678"/>
            <a:ext cx="9144000" cy="3090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FCAE89DA-4481-4148-B9BD-8CEB99226D9F}"/>
              </a:ext>
            </a:extLst>
          </p:cNvPr>
          <p:cNvSpPr>
            <a:spLocks noGrp="1" noRot="1" noMove="1" noResize="1" noEditPoints="1" noAdjustHandles="1" noChangeArrowheads="1" noChangeShapeType="1"/>
          </p:cNvSpPr>
          <p:nvPr>
            <p:ph type="body" idx="11"/>
            <p:custDataLst>
              <p:tags r:id="rId1"/>
            </p:custDataLst>
          </p:nvPr>
        </p:nvSpPr>
        <p:spPr/>
        <p:txBody>
          <a:bodyPr/>
          <a:lstStyle/>
          <a:p>
            <a:r>
              <a:rPr lang="de-DE" sz="2000" dirty="0"/>
              <a:t>nach Pluess (2015)</a:t>
            </a:r>
          </a:p>
        </p:txBody>
      </p:sp>
      <p:sp>
        <p:nvSpPr>
          <p:cNvPr id="7" name="Textplatzhalter 6">
            <a:extLst>
              <a:ext uri="{FF2B5EF4-FFF2-40B4-BE49-F238E27FC236}">
                <a16:creationId xmlns:a16="http://schemas.microsoft.com/office/drawing/2014/main" id="{ED85C61D-0FE9-064A-A659-1FA7A5812237}"/>
              </a:ext>
            </a:extLst>
          </p:cNvPr>
          <p:cNvSpPr>
            <a:spLocks noGrp="1" noRot="1" noMove="1" noResize="1" noEditPoints="1" noAdjustHandles="1" noChangeArrowheads="1" noChangeShapeType="1"/>
          </p:cNvSpPr>
          <p:nvPr>
            <p:ph type="body" sz="quarter" idx="20"/>
            <p:custDataLst>
              <p:tags r:id="rId2"/>
            </p:custDataLst>
          </p:nvPr>
        </p:nvSpPr>
        <p:spPr/>
        <p:txBody>
          <a:bodyPr/>
          <a:lstStyle/>
          <a:p>
            <a:r>
              <a:rPr lang="de-DE" dirty="0"/>
              <a:t>3. Impuls</a:t>
            </a:r>
          </a:p>
        </p:txBody>
      </p:sp>
      <p:sp>
        <p:nvSpPr>
          <p:cNvPr id="8" name="Titel 7">
            <a:extLst>
              <a:ext uri="{FF2B5EF4-FFF2-40B4-BE49-F238E27FC236}">
                <a16:creationId xmlns:a16="http://schemas.microsoft.com/office/drawing/2014/main" id="{B613334D-04B6-C84F-BBBA-63A34BE58FE7}"/>
              </a:ext>
            </a:extLst>
          </p:cNvPr>
          <p:cNvSpPr>
            <a:spLocks noGrp="1" noRot="1" noMove="1" noResize="1" noEditPoints="1" noAdjustHandles="1" noChangeArrowheads="1" noChangeShapeType="1"/>
          </p:cNvSpPr>
          <p:nvPr>
            <p:ph type="title"/>
            <p:custDataLst>
              <p:tags r:id="rId3"/>
            </p:custDataLst>
          </p:nvPr>
        </p:nvSpPr>
        <p:spPr/>
        <p:txBody>
          <a:bodyPr/>
          <a:lstStyle/>
          <a:p>
            <a:r>
              <a:rPr lang="de-DE" dirty="0">
                <a:solidFill>
                  <a:schemeClr val="accent5">
                    <a:lumMod val="75000"/>
                  </a:schemeClr>
                </a:solidFill>
              </a:rPr>
              <a:t>Sensitivitätstypen</a:t>
            </a:r>
          </a:p>
        </p:txBody>
      </p:sp>
      <p:pic>
        <p:nvPicPr>
          <p:cNvPr id="11" name="Grafik 10"/>
          <p:cNvPicPr>
            <a:picLocks noChangeAspect="1"/>
          </p:cNvPicPr>
          <p:nvPr/>
        </p:nvPicPr>
        <p:blipFill rotWithShape="1">
          <a:blip r:embed="rId6"/>
          <a:srcRect l="25803" t="40252" r="18463" b="21044"/>
          <a:stretch/>
        </p:blipFill>
        <p:spPr>
          <a:xfrm>
            <a:off x="4932040" y="75224"/>
            <a:ext cx="3888432" cy="1800200"/>
          </a:xfrm>
          <a:prstGeom prst="rect">
            <a:avLst/>
          </a:prstGeom>
        </p:spPr>
      </p:pic>
      <p:sp>
        <p:nvSpPr>
          <p:cNvPr id="14" name="Rechteck 13"/>
          <p:cNvSpPr/>
          <p:nvPr/>
        </p:nvSpPr>
        <p:spPr>
          <a:xfrm>
            <a:off x="5132564" y="1021496"/>
            <a:ext cx="371665" cy="2160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p:cNvPicPr>
            <a:picLocks noChangeAspect="1"/>
          </p:cNvPicPr>
          <p:nvPr/>
        </p:nvPicPr>
        <p:blipFill rotWithShape="1">
          <a:blip r:embed="rId7" cstate="print">
            <a:extLst>
              <a:ext uri="{28A0092B-C50C-407E-A947-70E740481C1C}">
                <a14:useLocalDpi xmlns:a14="http://schemas.microsoft.com/office/drawing/2010/main" val="0"/>
              </a:ext>
            </a:extLst>
          </a:blip>
          <a:srcRect t="7681" r="1297"/>
          <a:stretch/>
        </p:blipFill>
        <p:spPr>
          <a:xfrm>
            <a:off x="176026" y="1635646"/>
            <a:ext cx="5476094" cy="2520280"/>
          </a:xfrm>
          <a:prstGeom prst="rect">
            <a:avLst/>
          </a:prstGeom>
        </p:spPr>
      </p:pic>
      <p:sp>
        <p:nvSpPr>
          <p:cNvPr id="10" name="Textfeld 9"/>
          <p:cNvSpPr txBox="1"/>
          <p:nvPr/>
        </p:nvSpPr>
        <p:spPr>
          <a:xfrm>
            <a:off x="261404" y="3867894"/>
            <a:ext cx="4061831" cy="1292662"/>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Einflussfaktoren:</a:t>
            </a:r>
          </a:p>
          <a:p>
            <a:pPr marL="342900" indent="-342900">
              <a:buFont typeface="Arial" panose="020B0604020202020204" pitchFamily="34" charset="0"/>
              <a:buChar char="•"/>
            </a:pPr>
            <a:r>
              <a:rPr lang="de-CH" sz="1200" dirty="0">
                <a:latin typeface="Arial" panose="020B0604020202020204" pitchFamily="34" charset="0"/>
                <a:cs typeface="Arial" panose="020B0604020202020204" pitchFamily="34" charset="0"/>
              </a:rPr>
              <a:t>Kindheitserfahrungen </a:t>
            </a:r>
            <a:r>
              <a:rPr lang="de-CH" sz="600" dirty="0">
                <a:latin typeface="Arial" panose="020B0604020202020204" pitchFamily="34" charset="0"/>
                <a:cs typeface="Arial" panose="020B0604020202020204" pitchFamily="34" charset="0"/>
              </a:rPr>
              <a:t>(vgl. </a:t>
            </a:r>
            <a:r>
              <a:rPr lang="de-CH" sz="600" dirty="0" err="1">
                <a:latin typeface="Arial" panose="020B0604020202020204" pitchFamily="34" charset="0"/>
                <a:cs typeface="Arial" panose="020B0604020202020204" pitchFamily="34" charset="0"/>
              </a:rPr>
              <a:t>Slagt</a:t>
            </a:r>
            <a:r>
              <a:rPr lang="de-CH" sz="600" dirty="0">
                <a:latin typeface="Arial" panose="020B0604020202020204" pitchFamily="34" charset="0"/>
                <a:cs typeface="Arial" panose="020B0604020202020204" pitchFamily="34" charset="0"/>
              </a:rPr>
              <a:t> et al., 2016)</a:t>
            </a: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Körperliches Training </a:t>
            </a:r>
            <a:r>
              <a:rPr lang="nl-NL" sz="600" dirty="0">
                <a:latin typeface="Arial" panose="020B0604020202020204" pitchFamily="34" charset="0"/>
                <a:cs typeface="Arial" panose="020B0604020202020204" pitchFamily="34" charset="0"/>
              </a:rPr>
              <a:t>(vgl. Yano &amp; Oishi, 2018)</a:t>
            </a: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Geistiges Training (Achtsamkeit) </a:t>
            </a:r>
            <a:r>
              <a:rPr lang="nl-NL" sz="600" dirty="0">
                <a:latin typeface="Arial" panose="020B0604020202020204" pitchFamily="34" charset="0"/>
                <a:cs typeface="Arial" panose="020B0604020202020204" pitchFamily="34" charset="0"/>
              </a:rPr>
              <a:t>(vgl. Bakker &amp; Moulding, 2012;</a:t>
            </a:r>
            <a:br>
              <a:rPr lang="nl-NL" sz="600" dirty="0">
                <a:latin typeface="Arial" panose="020B0604020202020204" pitchFamily="34" charset="0"/>
                <a:cs typeface="Arial" panose="020B0604020202020204" pitchFamily="34" charset="0"/>
              </a:rPr>
            </a:br>
            <a:r>
              <a:rPr lang="nl-NL" sz="600" dirty="0">
                <a:latin typeface="Arial" panose="020B0604020202020204" pitchFamily="34" charset="0"/>
                <a:cs typeface="Arial" panose="020B0604020202020204" pitchFamily="34" charset="0"/>
              </a:rPr>
              <a:t>Soons et al., 2011)</a:t>
            </a:r>
            <a:endParaRPr lang="de-CH" sz="600"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15" name="Rechteck 14"/>
          <p:cNvSpPr/>
          <p:nvPr/>
        </p:nvSpPr>
        <p:spPr>
          <a:xfrm rot="20945216">
            <a:off x="5593071" y="290152"/>
            <a:ext cx="828000" cy="2160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ige Legende 5"/>
          <p:cNvSpPr/>
          <p:nvPr/>
        </p:nvSpPr>
        <p:spPr>
          <a:xfrm>
            <a:off x="5792261" y="2033166"/>
            <a:ext cx="2880320" cy="645435"/>
          </a:xfrm>
          <a:prstGeom prst="wedgeRectCallout">
            <a:avLst>
              <a:gd name="adj1" fmla="val -119858"/>
              <a:gd name="adj2" fmla="val -899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900"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ea typeface="Roboto" panose="02000000000000000000" pitchFamily="2" charset="0"/>
                <a:cs typeface="Arial" panose="020B0604020202020204" pitchFamily="34" charset="0"/>
              </a:rPr>
              <a:t>“Reticular Activating System”</a:t>
            </a:r>
          </a:p>
          <a:p>
            <a:r>
              <a:rPr lang="de-CH" sz="900" dirty="0">
                <a:solidFill>
                  <a:schemeClr val="tx1"/>
                </a:solidFill>
                <a:latin typeface="Arial" panose="020B0604020202020204" pitchFamily="34" charset="0"/>
                <a:cs typeface="Arial" panose="020B0604020202020204" pitchFamily="34" charset="0"/>
              </a:rPr>
              <a:t>► </a:t>
            </a:r>
            <a:r>
              <a:rPr lang="en-US" sz="900" dirty="0" err="1">
                <a:solidFill>
                  <a:schemeClr val="tx1"/>
                </a:solidFill>
                <a:latin typeface="Arial" panose="020B0604020202020204" pitchFamily="34" charset="0"/>
                <a:ea typeface="Roboto" panose="02000000000000000000" pitchFamily="2" charset="0"/>
                <a:cs typeface="Arial" panose="020B0604020202020204" pitchFamily="34" charset="0"/>
              </a:rPr>
              <a:t>Selbsterfüllende</a:t>
            </a:r>
            <a:r>
              <a:rPr lang="en-US" sz="900" dirty="0">
                <a:solidFill>
                  <a:schemeClr val="tx1"/>
                </a:solidFill>
                <a:latin typeface="Arial" panose="020B0604020202020204" pitchFamily="34" charset="0"/>
                <a:ea typeface="Roboto" panose="02000000000000000000" pitchFamily="2" charset="0"/>
                <a:cs typeface="Arial" panose="020B0604020202020204" pitchFamily="34" charset="0"/>
              </a:rPr>
              <a:t> </a:t>
            </a:r>
            <a:r>
              <a:rPr lang="en-US" sz="900" dirty="0" err="1">
                <a:solidFill>
                  <a:schemeClr val="tx1"/>
                </a:solidFill>
                <a:latin typeface="Arial" panose="020B0604020202020204" pitchFamily="34" charset="0"/>
                <a:ea typeface="Roboto" panose="02000000000000000000" pitchFamily="2" charset="0"/>
                <a:cs typeface="Arial" panose="020B0604020202020204" pitchFamily="34" charset="0"/>
              </a:rPr>
              <a:t>Prophezeihungen</a:t>
            </a:r>
            <a:r>
              <a:rPr lang="en-US" sz="900" dirty="0">
                <a:solidFill>
                  <a:schemeClr val="tx1"/>
                </a:solidFill>
                <a:latin typeface="Arial" panose="020B0604020202020204" pitchFamily="34" charset="0"/>
                <a:ea typeface="Roboto" panose="02000000000000000000" pitchFamily="2" charset="0"/>
                <a:cs typeface="Arial" panose="020B0604020202020204" pitchFamily="34" charset="0"/>
              </a:rPr>
              <a:t> (</a:t>
            </a:r>
            <a:r>
              <a:rPr lang="en-US" sz="900" dirty="0" err="1">
                <a:solidFill>
                  <a:schemeClr val="tx1"/>
                </a:solidFill>
                <a:latin typeface="Arial" panose="020B0604020202020204" pitchFamily="34" charset="0"/>
                <a:ea typeface="Roboto" panose="02000000000000000000" pitchFamily="2" charset="0"/>
                <a:cs typeface="Arial" panose="020B0604020202020204" pitchFamily="34" charset="0"/>
              </a:rPr>
              <a:t>vgl</a:t>
            </a:r>
            <a:r>
              <a:rPr lang="en-US" sz="900" dirty="0">
                <a:solidFill>
                  <a:schemeClr val="tx1"/>
                </a:solidFill>
                <a:latin typeface="Arial" panose="020B0604020202020204" pitchFamily="34" charset="0"/>
                <a:ea typeface="Roboto" panose="02000000000000000000" pitchFamily="2" charset="0"/>
                <a:cs typeface="Arial" panose="020B0604020202020204" pitchFamily="34" charset="0"/>
              </a:rPr>
              <a:t>. </a:t>
            </a:r>
            <a:r>
              <a:rPr lang="en-US" sz="900" dirty="0" err="1">
                <a:solidFill>
                  <a:schemeClr val="tx1"/>
                </a:solidFill>
                <a:latin typeface="Arial" panose="020B0604020202020204" pitchFamily="34" charset="0"/>
                <a:ea typeface="Roboto" panose="02000000000000000000" pitchFamily="2" charset="0"/>
                <a:cs typeface="Arial" panose="020B0604020202020204" pitchFamily="34" charset="0"/>
              </a:rPr>
              <a:t>z.B</a:t>
            </a:r>
            <a:r>
              <a:rPr lang="en-US" sz="900" dirty="0">
                <a:solidFill>
                  <a:schemeClr val="tx1"/>
                </a:solidFill>
                <a:latin typeface="Arial" panose="020B0604020202020204" pitchFamily="34" charset="0"/>
                <a:ea typeface="Roboto" panose="02000000000000000000" pitchFamily="2" charset="0"/>
                <a:cs typeface="Arial" panose="020B0604020202020204" pitchFamily="34" charset="0"/>
              </a:rPr>
              <a:t>. </a:t>
            </a:r>
            <a:r>
              <a:rPr lang="en-US" sz="900" dirty="0" err="1">
                <a:solidFill>
                  <a:schemeClr val="tx1"/>
                </a:solidFill>
                <a:latin typeface="Arial" panose="020B0604020202020204" pitchFamily="34" charset="0"/>
                <a:ea typeface="Roboto" panose="02000000000000000000" pitchFamily="2" charset="0"/>
                <a:cs typeface="Arial" panose="020B0604020202020204" pitchFamily="34" charset="0"/>
              </a:rPr>
              <a:t>Hochsensibilität</a:t>
            </a:r>
            <a:r>
              <a:rPr lang="en-US" sz="900" dirty="0">
                <a:solidFill>
                  <a:schemeClr val="tx1"/>
                </a:solidFill>
                <a:latin typeface="Arial" panose="020B0604020202020204" pitchFamily="34" charset="0"/>
                <a:ea typeface="Roboto" panose="02000000000000000000" pitchFamily="2" charset="0"/>
                <a:cs typeface="Arial" panose="020B0604020202020204" pitchFamily="34" charset="0"/>
              </a:rPr>
              <a:t> vs. </a:t>
            </a:r>
            <a:r>
              <a:rPr lang="en-US" sz="900" dirty="0" err="1">
                <a:solidFill>
                  <a:schemeClr val="tx1"/>
                </a:solidFill>
                <a:latin typeface="Arial" panose="020B0604020202020204" pitchFamily="34" charset="0"/>
                <a:ea typeface="Roboto" panose="02000000000000000000" pitchFamily="2" charset="0"/>
                <a:cs typeface="Arial" panose="020B0604020202020204" pitchFamily="34" charset="0"/>
              </a:rPr>
              <a:t>Neurosensitivität</a:t>
            </a:r>
            <a:r>
              <a:rPr lang="en-US" sz="900" dirty="0">
                <a:solidFill>
                  <a:schemeClr val="tx1"/>
                </a:solidFill>
                <a:latin typeface="Arial" panose="020B0604020202020204" pitchFamily="34" charset="0"/>
                <a:ea typeface="Roboto" panose="02000000000000000000" pitchFamily="2" charset="0"/>
                <a:cs typeface="Arial" panose="020B0604020202020204" pitchFamily="34" charset="0"/>
              </a:rPr>
              <a:t>)</a:t>
            </a:r>
          </a:p>
          <a:p>
            <a:r>
              <a:rPr lang="de-CH" sz="900" dirty="0">
                <a:solidFill>
                  <a:schemeClr val="tx1"/>
                </a:solidFill>
                <a:latin typeface="Arial" panose="020B0604020202020204" pitchFamily="34" charset="0"/>
                <a:cs typeface="Arial" panose="020B0604020202020204" pitchFamily="34" charset="0"/>
              </a:rPr>
              <a:t>► Dankbarkeit</a:t>
            </a:r>
            <a:r>
              <a:rPr lang="en-US" sz="900" dirty="0">
                <a:solidFill>
                  <a:schemeClr val="tx1"/>
                </a:solidFill>
                <a:latin typeface="Arial" panose="020B0604020202020204" pitchFamily="34" charset="0"/>
                <a:ea typeface="Roboto" panose="02000000000000000000" pitchFamily="2" charset="0"/>
                <a:cs typeface="Arial" panose="020B0604020202020204" pitchFamily="34" charset="0"/>
              </a:rPr>
              <a:t> </a:t>
            </a:r>
          </a:p>
        </p:txBody>
      </p:sp>
      <p:sp>
        <p:nvSpPr>
          <p:cNvPr id="13" name="Rechteck 12"/>
          <p:cNvSpPr/>
          <p:nvPr/>
        </p:nvSpPr>
        <p:spPr>
          <a:xfrm>
            <a:off x="8096517" y="1017621"/>
            <a:ext cx="576064" cy="2160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ige Legende 5">
            <a:extLst>
              <a:ext uri="{FF2B5EF4-FFF2-40B4-BE49-F238E27FC236}">
                <a16:creationId xmlns:a16="http://schemas.microsoft.com/office/drawing/2014/main" id="{A8344B93-83DB-4DF0-BEEA-F69D1971DFB2}"/>
              </a:ext>
            </a:extLst>
          </p:cNvPr>
          <p:cNvSpPr/>
          <p:nvPr/>
        </p:nvSpPr>
        <p:spPr>
          <a:xfrm>
            <a:off x="4925455" y="3080453"/>
            <a:ext cx="2310841" cy="288032"/>
          </a:xfrm>
          <a:prstGeom prst="wedgeRectCallout">
            <a:avLst>
              <a:gd name="adj1" fmla="val -76718"/>
              <a:gd name="adj2" fmla="val -6037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latin typeface="Arial" panose="020B0604020202020204" pitchFamily="34" charset="0"/>
                <a:ea typeface="Roboto" panose="02000000000000000000" pitchFamily="2" charset="0"/>
                <a:cs typeface="Arial" panose="020B0604020202020204" pitchFamily="34" charset="0"/>
              </a:rPr>
              <a:t>“</a:t>
            </a:r>
            <a:r>
              <a:rPr lang="de-CH" sz="900" dirty="0">
                <a:solidFill>
                  <a:schemeClr val="tx1"/>
                </a:solidFill>
                <a:latin typeface="Arial" panose="020B0604020202020204" pitchFamily="34" charset="0"/>
                <a:ea typeface="Roboto" panose="02000000000000000000" pitchFamily="2" charset="0"/>
                <a:cs typeface="Arial" panose="020B0604020202020204" pitchFamily="34" charset="0"/>
              </a:rPr>
              <a:t>Hochsensibilität</a:t>
            </a:r>
            <a:r>
              <a:rPr lang="en-US" sz="900" dirty="0">
                <a:solidFill>
                  <a:schemeClr val="tx1"/>
                </a:solidFill>
                <a:latin typeface="Arial" panose="020B0604020202020204" pitchFamily="34" charset="0"/>
                <a:ea typeface="Roboto" panose="02000000000000000000" pitchFamily="2" charset="0"/>
                <a:cs typeface="Arial" panose="020B0604020202020204" pitchFamily="34" charset="0"/>
              </a:rPr>
              <a:t>”</a:t>
            </a:r>
            <a:r>
              <a:rPr lang="de-CH" sz="900" dirty="0">
                <a:solidFill>
                  <a:schemeClr val="tx1"/>
                </a:solidFill>
                <a:latin typeface="Arial" panose="020B0604020202020204" pitchFamily="34" charset="0"/>
                <a:ea typeface="Roboto" panose="02000000000000000000" pitchFamily="2" charset="0"/>
                <a:cs typeface="Arial" panose="020B0604020202020204" pitchFamily="34" charset="0"/>
              </a:rPr>
              <a:t>…? (vgl. HSP-Skala)</a:t>
            </a:r>
            <a:endParaRPr lang="en-US" sz="9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2363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5" grpId="0" animBg="1"/>
      <p:bldP spid="6" grpId="0" animBg="1"/>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AE89DA-4481-4148-B9BD-8CEB99226D9F}"/>
              </a:ext>
            </a:extLst>
          </p:cNvPr>
          <p:cNvSpPr>
            <a:spLocks noGrp="1" noRot="1" noMove="1" noResize="1" noEditPoints="1" noAdjustHandles="1" noChangeArrowheads="1" noChangeShapeType="1"/>
          </p:cNvSpPr>
          <p:nvPr>
            <p:ph type="body" idx="11"/>
            <p:custDataLst>
              <p:tags r:id="rId1"/>
            </p:custDataLst>
          </p:nvPr>
        </p:nvSpPr>
        <p:spPr/>
        <p:txBody>
          <a:bodyPr/>
          <a:lstStyle/>
          <a:p>
            <a:r>
              <a:rPr lang="de-DE" sz="2400" dirty="0"/>
              <a:t>(</a:t>
            </a:r>
            <a:r>
              <a:rPr lang="de-DE" sz="2400" b="1" dirty="0"/>
              <a:t>Selbst-</a:t>
            </a:r>
            <a:r>
              <a:rPr lang="de-DE" sz="2400" dirty="0"/>
              <a:t>)Ausbeutung…?</a:t>
            </a:r>
          </a:p>
        </p:txBody>
      </p:sp>
      <p:sp>
        <p:nvSpPr>
          <p:cNvPr id="7" name="Textplatzhalter 6">
            <a:extLst>
              <a:ext uri="{FF2B5EF4-FFF2-40B4-BE49-F238E27FC236}">
                <a16:creationId xmlns:a16="http://schemas.microsoft.com/office/drawing/2014/main" id="{ED85C61D-0FE9-064A-A659-1FA7A5812237}"/>
              </a:ext>
            </a:extLst>
          </p:cNvPr>
          <p:cNvSpPr>
            <a:spLocks noGrp="1" noRot="1" noMove="1" noResize="1" noEditPoints="1" noAdjustHandles="1" noChangeArrowheads="1" noChangeShapeType="1"/>
          </p:cNvSpPr>
          <p:nvPr>
            <p:ph type="body" sz="quarter" idx="20"/>
            <p:custDataLst>
              <p:tags r:id="rId2"/>
            </p:custDataLst>
          </p:nvPr>
        </p:nvSpPr>
        <p:spPr/>
        <p:txBody>
          <a:bodyPr/>
          <a:lstStyle/>
          <a:p>
            <a:r>
              <a:rPr lang="de-DE" dirty="0"/>
              <a:t>4. Impuls</a:t>
            </a:r>
          </a:p>
        </p:txBody>
      </p:sp>
      <p:sp>
        <p:nvSpPr>
          <p:cNvPr id="8" name="Titel 7">
            <a:extLst>
              <a:ext uri="{FF2B5EF4-FFF2-40B4-BE49-F238E27FC236}">
                <a16:creationId xmlns:a16="http://schemas.microsoft.com/office/drawing/2014/main" id="{B613334D-04B6-C84F-BBBA-63A34BE58FE7}"/>
              </a:ext>
            </a:extLst>
          </p:cNvPr>
          <p:cNvSpPr>
            <a:spLocks noGrp="1" noRot="1" noMove="1" noResize="1" noEditPoints="1" noAdjustHandles="1" noChangeArrowheads="1" noChangeShapeType="1"/>
          </p:cNvSpPr>
          <p:nvPr>
            <p:ph type="title"/>
            <p:custDataLst>
              <p:tags r:id="rId3"/>
            </p:custDataLst>
          </p:nvPr>
        </p:nvSpPr>
        <p:spPr>
          <a:xfrm>
            <a:off x="540000" y="680400"/>
            <a:ext cx="7020000" cy="410369"/>
          </a:xfrm>
        </p:spPr>
        <p:txBody>
          <a:bodyPr/>
          <a:lstStyle/>
          <a:p>
            <a:r>
              <a:rPr lang="de-DE" dirty="0">
                <a:solidFill>
                  <a:schemeClr val="accent5">
                    <a:lumMod val="75000"/>
                  </a:schemeClr>
                </a:solidFill>
              </a:rPr>
              <a:t>Wert(ab)</a:t>
            </a:r>
            <a:r>
              <a:rPr lang="de-DE" dirty="0" err="1">
                <a:solidFill>
                  <a:schemeClr val="accent5">
                    <a:lumMod val="75000"/>
                  </a:schemeClr>
                </a:solidFill>
              </a:rPr>
              <a:t>schöpfung</a:t>
            </a:r>
            <a:endParaRPr lang="de-DE" dirty="0">
              <a:solidFill>
                <a:schemeClr val="accent5">
                  <a:lumMod val="75000"/>
                </a:schemeClr>
              </a:solidFill>
            </a:endParaRPr>
          </a:p>
        </p:txBody>
      </p:sp>
      <p:sp>
        <p:nvSpPr>
          <p:cNvPr id="14" name="Textfeld 13"/>
          <p:cNvSpPr txBox="1"/>
          <p:nvPr/>
        </p:nvSpPr>
        <p:spPr>
          <a:xfrm>
            <a:off x="4679504" y="2602723"/>
            <a:ext cx="4464496" cy="430887"/>
          </a:xfrm>
          <a:prstGeom prst="rect">
            <a:avLst/>
          </a:prstGeom>
          <a:noFill/>
        </p:spPr>
        <p:txBody>
          <a:bodyPr wrap="square" rtlCol="0">
            <a:spAutoFit/>
          </a:bodyPr>
          <a:lstStyle/>
          <a:p>
            <a:r>
              <a:rPr lang="de-CH" sz="1400" dirty="0">
                <a:latin typeface="Arial" panose="020B0604020202020204" pitchFamily="34" charset="0"/>
                <a:cs typeface="Arial" panose="020B0604020202020204" pitchFamily="34" charset="0"/>
              </a:rPr>
              <a:t>«</a:t>
            </a:r>
            <a:r>
              <a:rPr lang="de-DE" sz="1400" dirty="0">
                <a:latin typeface="Arial" panose="020B0604020202020204" pitchFamily="34" charset="0"/>
                <a:cs typeface="Arial" panose="020B0604020202020204" pitchFamily="34" charset="0"/>
              </a:rPr>
              <a:t>Du sollst deinen Nächsten lieben </a:t>
            </a:r>
            <a:r>
              <a:rPr lang="de-DE" sz="1400" b="1" dirty="0">
                <a:latin typeface="Arial" panose="020B0604020202020204" pitchFamily="34" charset="0"/>
                <a:cs typeface="Arial" panose="020B0604020202020204" pitchFamily="34" charset="0"/>
              </a:rPr>
              <a:t>wie</a:t>
            </a:r>
            <a:r>
              <a:rPr lang="de-DE" sz="1400" dirty="0">
                <a:latin typeface="Arial" panose="020B0604020202020204" pitchFamily="34" charset="0"/>
                <a:cs typeface="Arial" panose="020B0604020202020204" pitchFamily="34" charset="0"/>
              </a:rPr>
              <a:t> dich selbst</a:t>
            </a:r>
            <a:r>
              <a:rPr lang="de-CH" sz="1400" kern="0" dirty="0">
                <a:latin typeface="Arial" panose="020B0604020202020204" pitchFamily="34" charset="0"/>
                <a:cs typeface="Arial" panose="020B0604020202020204" pitchFamily="34" charset="0"/>
              </a:rPr>
              <a:t>»</a:t>
            </a:r>
            <a:br>
              <a:rPr lang="de-CH" sz="1400" kern="0" dirty="0">
                <a:latin typeface="Arial" panose="020B0604020202020204" pitchFamily="34" charset="0"/>
                <a:cs typeface="Arial" panose="020B0604020202020204" pitchFamily="34" charset="0"/>
              </a:rPr>
            </a:br>
            <a:r>
              <a:rPr lang="de-CH" sz="800" kern="0" dirty="0">
                <a:latin typeface="Arial" panose="020B0604020202020204" pitchFamily="34" charset="0"/>
                <a:cs typeface="Arial" panose="020B0604020202020204" pitchFamily="34" charset="0"/>
              </a:rPr>
              <a:t>(3. Mose 19,18) </a:t>
            </a:r>
            <a:endParaRPr lang="de-DE" sz="8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rotWithShape="1">
          <a:blip r:embed="rId6"/>
          <a:srcRect l="25803" t="40252" r="18463" b="21044"/>
          <a:stretch/>
        </p:blipFill>
        <p:spPr>
          <a:xfrm>
            <a:off x="4932040" y="75224"/>
            <a:ext cx="3888432" cy="1800200"/>
          </a:xfrm>
          <a:prstGeom prst="rect">
            <a:avLst/>
          </a:prstGeom>
        </p:spPr>
      </p:pic>
      <p:sp>
        <p:nvSpPr>
          <p:cNvPr id="11" name="Ellipse 10"/>
          <p:cNvSpPr/>
          <p:nvPr/>
        </p:nvSpPr>
        <p:spPr>
          <a:xfrm>
            <a:off x="5508104" y="433952"/>
            <a:ext cx="2592288" cy="1057677"/>
          </a:xfrm>
          <a:prstGeom prst="ellipse">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467544" y="1120514"/>
            <a:ext cx="3648211" cy="53941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Textfeld 16"/>
          <p:cNvSpPr txBox="1"/>
          <p:nvPr/>
        </p:nvSpPr>
        <p:spPr>
          <a:xfrm>
            <a:off x="4669881" y="3110005"/>
            <a:ext cx="446449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Selbstliebe </a:t>
            </a:r>
            <a:r>
              <a:rPr lang="de-DE" sz="1400" b="1" dirty="0">
                <a:latin typeface="Arial" panose="020B0604020202020204" pitchFamily="34" charset="0"/>
                <a:cs typeface="Arial" panose="020B0604020202020204" pitchFamily="34" charset="0"/>
              </a:rPr>
              <a:t>=</a:t>
            </a:r>
            <a:r>
              <a:rPr lang="de-DE" sz="1400" dirty="0">
                <a:latin typeface="Arial" panose="020B0604020202020204" pitchFamily="34" charset="0"/>
                <a:cs typeface="Arial" panose="020B0604020202020204" pitchFamily="34" charset="0"/>
              </a:rPr>
              <a:t> Nächstenliebe </a:t>
            </a:r>
            <a:r>
              <a:rPr lang="de-DE" sz="1100" dirty="0">
                <a:latin typeface="Arial" panose="020B0604020202020204" pitchFamily="34" charset="0"/>
                <a:cs typeface="Arial" panose="020B0604020202020204" pitchFamily="34" charset="0"/>
              </a:rPr>
              <a:t>(</a:t>
            </a:r>
            <a:r>
              <a:rPr lang="de-DE" sz="1100" b="1" dirty="0" err="1">
                <a:latin typeface="Arial" panose="020B0604020202020204" pitchFamily="34" charset="0"/>
                <a:cs typeface="Arial" panose="020B0604020202020204" pitchFamily="34" charset="0"/>
              </a:rPr>
              <a:t>Win-Win</a:t>
            </a:r>
            <a:r>
              <a:rPr lang="de-DE" sz="1100" dirty="0">
                <a:latin typeface="Arial" panose="020B0604020202020204" pitchFamily="34" charset="0"/>
                <a:cs typeface="Arial" panose="020B0604020202020204" pitchFamily="34" charset="0"/>
              </a:rPr>
              <a:t>)</a:t>
            </a:r>
          </a:p>
          <a:p>
            <a:r>
              <a:rPr lang="de-DE" sz="1400" dirty="0">
                <a:latin typeface="Arial" panose="020B0604020202020204" pitchFamily="34" charset="0"/>
                <a:cs typeface="Arial" panose="020B0604020202020204" pitchFamily="34" charset="0"/>
              </a:rPr>
              <a:t>Selbstliebe </a:t>
            </a:r>
            <a:r>
              <a:rPr lang="de-DE" sz="1400" b="1" dirty="0">
                <a:latin typeface="Arial" panose="020B0604020202020204" pitchFamily="34" charset="0"/>
                <a:cs typeface="Arial" panose="020B0604020202020204" pitchFamily="34" charset="0"/>
              </a:rPr>
              <a:t>&gt;</a:t>
            </a:r>
            <a:r>
              <a:rPr lang="de-DE" sz="1400" dirty="0">
                <a:latin typeface="Arial" panose="020B0604020202020204" pitchFamily="34" charset="0"/>
                <a:cs typeface="Arial" panose="020B0604020202020204" pitchFamily="34" charset="0"/>
              </a:rPr>
              <a:t> Nächstenliebe </a:t>
            </a:r>
            <a:r>
              <a:rPr lang="de-DE" sz="1100" dirty="0">
                <a:latin typeface="Arial" panose="020B0604020202020204" pitchFamily="34" charset="0"/>
                <a:cs typeface="Arial" panose="020B0604020202020204" pitchFamily="34" charset="0"/>
              </a:rPr>
              <a:t>(</a:t>
            </a:r>
            <a:r>
              <a:rPr lang="de-DE" sz="1100" dirty="0" err="1">
                <a:latin typeface="Arial" panose="020B0604020202020204" pitchFamily="34" charset="0"/>
                <a:cs typeface="Arial" panose="020B0604020202020204" pitchFamily="34" charset="0"/>
              </a:rPr>
              <a:t>Win</a:t>
            </a:r>
            <a:r>
              <a:rPr lang="de-DE" sz="1100" dirty="0">
                <a:latin typeface="Arial" panose="020B0604020202020204" pitchFamily="34" charset="0"/>
                <a:cs typeface="Arial" panose="020B0604020202020204" pitchFamily="34" charset="0"/>
              </a:rPr>
              <a:t>-Lose: Egoismus)</a:t>
            </a:r>
          </a:p>
          <a:p>
            <a:r>
              <a:rPr lang="de-DE" sz="1400" dirty="0">
                <a:latin typeface="Arial" panose="020B0604020202020204" pitchFamily="34" charset="0"/>
                <a:cs typeface="Arial" panose="020B0604020202020204" pitchFamily="34" charset="0"/>
              </a:rPr>
              <a:t>Selbstliebe </a:t>
            </a:r>
            <a:r>
              <a:rPr lang="de-DE" sz="1400" b="1" dirty="0">
                <a:latin typeface="Arial" panose="020B0604020202020204" pitchFamily="34" charset="0"/>
                <a:cs typeface="Arial" panose="020B0604020202020204" pitchFamily="34" charset="0"/>
              </a:rPr>
              <a:t>&lt;</a:t>
            </a:r>
            <a:r>
              <a:rPr lang="de-DE" sz="1400" dirty="0">
                <a:latin typeface="Arial" panose="020B0604020202020204" pitchFamily="34" charset="0"/>
                <a:cs typeface="Arial" panose="020B0604020202020204" pitchFamily="34" charset="0"/>
              </a:rPr>
              <a:t> Nächstenliebe </a:t>
            </a:r>
            <a:r>
              <a:rPr lang="de-DE" sz="1100" dirty="0">
                <a:latin typeface="Arial" panose="020B0604020202020204" pitchFamily="34" charset="0"/>
                <a:cs typeface="Arial" panose="020B0604020202020204" pitchFamily="34" charset="0"/>
              </a:rPr>
              <a:t>(Lose-</a:t>
            </a:r>
            <a:r>
              <a:rPr lang="de-DE" sz="1100" dirty="0" err="1">
                <a:latin typeface="Arial" panose="020B0604020202020204" pitchFamily="34" charset="0"/>
                <a:cs typeface="Arial" panose="020B0604020202020204" pitchFamily="34" charset="0"/>
              </a:rPr>
              <a:t>Win</a:t>
            </a:r>
            <a:r>
              <a:rPr lang="de-DE" sz="1100" dirty="0">
                <a:latin typeface="Arial" panose="020B0604020202020204" pitchFamily="34" charset="0"/>
                <a:cs typeface="Arial" panose="020B0604020202020204" pitchFamily="34" charset="0"/>
              </a:rPr>
              <a:t>: Selbstaufopferung)</a:t>
            </a:r>
          </a:p>
        </p:txBody>
      </p:sp>
      <p:sp>
        <p:nvSpPr>
          <p:cNvPr id="18" name="Textfeld 17"/>
          <p:cNvSpPr txBox="1"/>
          <p:nvPr/>
        </p:nvSpPr>
        <p:spPr>
          <a:xfrm>
            <a:off x="4664659" y="3964305"/>
            <a:ext cx="4464496"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Grundannahme/Glaube: Folgt man seiner Intuition, führt dies im Normalfall zu </a:t>
            </a:r>
            <a:r>
              <a:rPr lang="de-DE" sz="1400" dirty="0" err="1">
                <a:latin typeface="Arial" panose="020B0604020202020204" pitchFamily="34" charset="0"/>
                <a:cs typeface="Arial" panose="020B0604020202020204" pitchFamily="34" charset="0"/>
              </a:rPr>
              <a:t>Win</a:t>
            </a:r>
            <a:r>
              <a:rPr lang="de-DE" sz="1400" dirty="0">
                <a:latin typeface="Arial" panose="020B0604020202020204" pitchFamily="34" charset="0"/>
                <a:cs typeface="Arial" panose="020B0604020202020204" pitchFamily="34" charset="0"/>
              </a:rPr>
              <a:t>-</a:t>
            </a:r>
            <a:r>
              <a:rPr lang="de-DE" sz="1400" dirty="0" err="1">
                <a:latin typeface="Arial" panose="020B0604020202020204" pitchFamily="34" charset="0"/>
                <a:cs typeface="Arial" panose="020B0604020202020204" pitchFamily="34" charset="0"/>
              </a:rPr>
              <a:t>Win</a:t>
            </a:r>
            <a:r>
              <a:rPr lang="de-DE" sz="1400" dirty="0">
                <a:latin typeface="Arial" panose="020B0604020202020204" pitchFamily="34" charset="0"/>
                <a:cs typeface="Arial" panose="020B0604020202020204" pitchFamily="34" charset="0"/>
              </a:rPr>
              <a:t>-Situationen</a:t>
            </a:r>
          </a:p>
        </p:txBody>
      </p:sp>
      <p:sp>
        <p:nvSpPr>
          <p:cNvPr id="19" name="Textfeld 18"/>
          <p:cNvSpPr txBox="1"/>
          <p:nvPr/>
        </p:nvSpPr>
        <p:spPr>
          <a:xfrm>
            <a:off x="4652378" y="1964897"/>
            <a:ext cx="4464496" cy="523220"/>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Geld ist nicht schlecht; es ist nur falsch verteilt!</a:t>
            </a:r>
          </a:p>
          <a:p>
            <a:r>
              <a:rPr lang="de-DE" sz="1400" b="1" dirty="0">
                <a:latin typeface="Arial" panose="020B0604020202020204" pitchFamily="34" charset="0"/>
                <a:cs typeface="Arial" panose="020B0604020202020204" pitchFamily="34" charset="0"/>
              </a:rPr>
              <a:t>Geld ist ein neutrales Energiepotenzial!</a:t>
            </a:r>
          </a:p>
        </p:txBody>
      </p:sp>
      <p:sp>
        <p:nvSpPr>
          <p:cNvPr id="20" name="Textfeld 19"/>
          <p:cNvSpPr txBox="1"/>
          <p:nvPr/>
        </p:nvSpPr>
        <p:spPr>
          <a:xfrm>
            <a:off x="4669881" y="4640237"/>
            <a:ext cx="4464496"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Selbstliebe </a:t>
            </a:r>
            <a:r>
              <a:rPr lang="de-DE" sz="1400" b="1" dirty="0">
                <a:latin typeface="Arial" panose="020B0604020202020204" pitchFamily="34" charset="0"/>
                <a:cs typeface="Arial" panose="020B0604020202020204" pitchFamily="34" charset="0"/>
              </a:rPr>
              <a:t>(+ x)</a:t>
            </a:r>
            <a:r>
              <a:rPr lang="de-DE" sz="1400" dirty="0">
                <a:latin typeface="Arial" panose="020B0604020202020204" pitchFamily="34" charset="0"/>
                <a:cs typeface="Arial" panose="020B0604020202020204" pitchFamily="34" charset="0"/>
              </a:rPr>
              <a:t> = Nächstenliebe </a:t>
            </a:r>
            <a:r>
              <a:rPr lang="de-DE" sz="1400" b="1" dirty="0">
                <a:latin typeface="Arial" panose="020B0604020202020204" pitchFamily="34" charset="0"/>
                <a:cs typeface="Arial" panose="020B0604020202020204" pitchFamily="34" charset="0"/>
              </a:rPr>
              <a:t>(+ x)</a:t>
            </a:r>
          </a:p>
        </p:txBody>
      </p:sp>
      <p:pic>
        <p:nvPicPr>
          <p:cNvPr id="21" name="Grafik 20">
            <a:extLst>
              <a:ext uri="{FF2B5EF4-FFF2-40B4-BE49-F238E27FC236}">
                <a16:creationId xmlns:a16="http://schemas.microsoft.com/office/drawing/2014/main" id="{C2B86D2C-15E3-445E-99B8-177BB8DFF8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68" y="1935501"/>
            <a:ext cx="3454085" cy="2923554"/>
          </a:xfrm>
          <a:prstGeom prst="rect">
            <a:avLst/>
          </a:prstGeom>
          <a:ln>
            <a:noFill/>
          </a:ln>
          <a:effectLst>
            <a:outerShdw blurRad="292100" dist="139700" dir="2700000" algn="tl" rotWithShape="0">
              <a:srgbClr val="333333">
                <a:alpha val="65000"/>
              </a:srgbClr>
            </a:outerShdw>
          </a:effectLst>
        </p:spPr>
      </p:pic>
      <p:sp>
        <p:nvSpPr>
          <p:cNvPr id="22" name="Rechteckige Legende 1">
            <a:extLst>
              <a:ext uri="{FF2B5EF4-FFF2-40B4-BE49-F238E27FC236}">
                <a16:creationId xmlns:a16="http://schemas.microsoft.com/office/drawing/2014/main" id="{A84CA379-3193-4931-B6B8-2BEFF24A14C3}"/>
              </a:ext>
            </a:extLst>
          </p:cNvPr>
          <p:cNvSpPr/>
          <p:nvPr/>
        </p:nvSpPr>
        <p:spPr>
          <a:xfrm>
            <a:off x="55201" y="1836922"/>
            <a:ext cx="1938855" cy="734828"/>
          </a:xfrm>
          <a:prstGeom prst="wedgeRectCallout">
            <a:avLst>
              <a:gd name="adj1" fmla="val 31839"/>
              <a:gd name="adj2" fmla="val 675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bg1"/>
                </a:solidFill>
                <a:latin typeface="Roboto" panose="02000000000000000000" pitchFamily="2" charset="0"/>
                <a:ea typeface="Roboto" panose="02000000000000000000" pitchFamily="2" charset="0"/>
              </a:rPr>
              <a:t>Hochsensitive</a:t>
            </a:r>
            <a:r>
              <a:rPr lang="en-US" sz="1400" dirty="0">
                <a:solidFill>
                  <a:schemeClr val="bg1"/>
                </a:solidFill>
                <a:latin typeface="Roboto" panose="02000000000000000000" pitchFamily="2" charset="0"/>
                <a:ea typeface="Roboto" panose="02000000000000000000" pitchFamily="2" charset="0"/>
              </a:rPr>
              <a:t>:</a:t>
            </a:r>
            <a:br>
              <a:rPr lang="en-US" sz="1400" dirty="0">
                <a:solidFill>
                  <a:schemeClr val="bg1"/>
                </a:solidFill>
                <a:latin typeface="Roboto" panose="02000000000000000000" pitchFamily="2" charset="0"/>
                <a:ea typeface="Roboto" panose="02000000000000000000" pitchFamily="2" charset="0"/>
              </a:rPr>
            </a:br>
            <a:r>
              <a:rPr lang="en-US" sz="1400" dirty="0" err="1">
                <a:solidFill>
                  <a:schemeClr val="bg1"/>
                </a:solidFill>
                <a:latin typeface="Roboto" panose="02000000000000000000" pitchFamily="2" charset="0"/>
                <a:ea typeface="Roboto" panose="02000000000000000000" pitchFamily="2" charset="0"/>
              </a:rPr>
              <a:t>Wertschöpfung</a:t>
            </a:r>
            <a:r>
              <a:rPr lang="en-US" sz="1400" dirty="0">
                <a:solidFill>
                  <a:schemeClr val="bg1"/>
                </a:solidFill>
                <a:latin typeface="Roboto" panose="02000000000000000000" pitchFamily="2" charset="0"/>
                <a:ea typeface="Roboto" panose="02000000000000000000" pitchFamily="2" charset="0"/>
              </a:rPr>
              <a:t> &gt; </a:t>
            </a:r>
            <a:r>
              <a:rPr lang="en-US" sz="1400" dirty="0" err="1">
                <a:solidFill>
                  <a:schemeClr val="bg1"/>
                </a:solidFill>
                <a:latin typeface="Roboto" panose="02000000000000000000" pitchFamily="2" charset="0"/>
                <a:ea typeface="Roboto" panose="02000000000000000000" pitchFamily="2" charset="0"/>
              </a:rPr>
              <a:t>Wertsch</a:t>
            </a:r>
            <a:r>
              <a:rPr lang="en-US" sz="1400" u="sng" dirty="0" err="1">
                <a:solidFill>
                  <a:schemeClr val="bg1"/>
                </a:solidFill>
                <a:latin typeface="Roboto" panose="02000000000000000000" pitchFamily="2" charset="0"/>
                <a:ea typeface="Roboto" panose="02000000000000000000" pitchFamily="2" charset="0"/>
              </a:rPr>
              <a:t>ab</a:t>
            </a:r>
            <a:r>
              <a:rPr lang="en-US" sz="1400" dirty="0" err="1">
                <a:solidFill>
                  <a:schemeClr val="bg1"/>
                </a:solidFill>
                <a:latin typeface="Roboto" panose="02000000000000000000" pitchFamily="2" charset="0"/>
                <a:ea typeface="Roboto" panose="02000000000000000000" pitchFamily="2" charset="0"/>
              </a:rPr>
              <a:t>schöpfung</a:t>
            </a:r>
            <a:endParaRPr lang="en-US" sz="2000" dirty="0">
              <a:solidFill>
                <a:schemeClr val="bg1"/>
              </a:solidFill>
              <a:latin typeface="Roboto" panose="02000000000000000000" pitchFamily="2" charset="0"/>
              <a:ea typeface="Roboto" panose="02000000000000000000" pitchFamily="2" charset="0"/>
            </a:endParaRPr>
          </a:p>
        </p:txBody>
      </p:sp>
      <p:sp>
        <p:nvSpPr>
          <p:cNvPr id="23" name="Rechteckige Legende 1">
            <a:extLst>
              <a:ext uri="{FF2B5EF4-FFF2-40B4-BE49-F238E27FC236}">
                <a16:creationId xmlns:a16="http://schemas.microsoft.com/office/drawing/2014/main" id="{1EC67EEF-D774-461D-B859-FF2E322AF729}"/>
              </a:ext>
            </a:extLst>
          </p:cNvPr>
          <p:cNvSpPr/>
          <p:nvPr/>
        </p:nvSpPr>
        <p:spPr>
          <a:xfrm>
            <a:off x="2511298" y="3836255"/>
            <a:ext cx="1989348" cy="734828"/>
          </a:xfrm>
          <a:prstGeom prst="wedgeRectCallout">
            <a:avLst>
              <a:gd name="adj1" fmla="val -32790"/>
              <a:gd name="adj2" fmla="val -8321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bg1"/>
                </a:solidFill>
                <a:latin typeface="Roboto" panose="02000000000000000000" pitchFamily="2" charset="0"/>
                <a:ea typeface="Roboto" panose="02000000000000000000" pitchFamily="2" charset="0"/>
              </a:rPr>
              <a:t>Wenigsensitive</a:t>
            </a:r>
            <a:r>
              <a:rPr lang="en-US" sz="1400" dirty="0">
                <a:solidFill>
                  <a:schemeClr val="bg1"/>
                </a:solidFill>
                <a:latin typeface="Roboto" panose="02000000000000000000" pitchFamily="2" charset="0"/>
                <a:ea typeface="Roboto" panose="02000000000000000000" pitchFamily="2" charset="0"/>
              </a:rPr>
              <a:t>:</a:t>
            </a:r>
            <a:br>
              <a:rPr lang="en-US" sz="1400" dirty="0">
                <a:solidFill>
                  <a:schemeClr val="bg1"/>
                </a:solidFill>
                <a:latin typeface="Roboto" panose="02000000000000000000" pitchFamily="2" charset="0"/>
                <a:ea typeface="Roboto" panose="02000000000000000000" pitchFamily="2" charset="0"/>
              </a:rPr>
            </a:br>
            <a:r>
              <a:rPr lang="en-US" sz="1400" dirty="0" err="1">
                <a:solidFill>
                  <a:schemeClr val="bg1"/>
                </a:solidFill>
                <a:latin typeface="Roboto" panose="02000000000000000000" pitchFamily="2" charset="0"/>
                <a:ea typeface="Roboto" panose="02000000000000000000" pitchFamily="2" charset="0"/>
              </a:rPr>
              <a:t>Wertschöpfung</a:t>
            </a:r>
            <a:r>
              <a:rPr lang="en-US" sz="1400" dirty="0">
                <a:solidFill>
                  <a:schemeClr val="bg1"/>
                </a:solidFill>
                <a:latin typeface="Roboto" panose="02000000000000000000" pitchFamily="2" charset="0"/>
                <a:ea typeface="Roboto" panose="02000000000000000000" pitchFamily="2" charset="0"/>
              </a:rPr>
              <a:t> &lt; </a:t>
            </a:r>
            <a:r>
              <a:rPr lang="en-US" sz="1400" dirty="0" err="1">
                <a:solidFill>
                  <a:schemeClr val="bg1"/>
                </a:solidFill>
                <a:latin typeface="Roboto" panose="02000000000000000000" pitchFamily="2" charset="0"/>
                <a:ea typeface="Roboto" panose="02000000000000000000" pitchFamily="2" charset="0"/>
              </a:rPr>
              <a:t>Wertsch</a:t>
            </a:r>
            <a:r>
              <a:rPr lang="en-US" sz="1400" u="sng" dirty="0" err="1">
                <a:solidFill>
                  <a:schemeClr val="bg1"/>
                </a:solidFill>
                <a:latin typeface="Roboto" panose="02000000000000000000" pitchFamily="2" charset="0"/>
                <a:ea typeface="Roboto" panose="02000000000000000000" pitchFamily="2" charset="0"/>
              </a:rPr>
              <a:t>ab</a:t>
            </a:r>
            <a:r>
              <a:rPr lang="en-US" sz="1400" dirty="0" err="1">
                <a:solidFill>
                  <a:schemeClr val="bg1"/>
                </a:solidFill>
                <a:latin typeface="Roboto" panose="02000000000000000000" pitchFamily="2" charset="0"/>
                <a:ea typeface="Roboto" panose="02000000000000000000" pitchFamily="2" charset="0"/>
              </a:rPr>
              <a:t>schöpfung</a:t>
            </a:r>
            <a:endParaRPr lang="en-US" sz="20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774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5" grpId="0" animBg="1"/>
      <p:bldP spid="17" grpId="0"/>
      <p:bldP spid="18" grpId="0"/>
      <p:bldP spid="19" grpId="0"/>
      <p:bldP spid="20" grpId="0"/>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35"/>
</p:tagLst>
</file>

<file path=ppt/tags/tag17.xml><?xml version="1.0" encoding="utf-8"?>
<p:tagLst xmlns:a="http://schemas.openxmlformats.org/drawingml/2006/main" xmlns:r="http://schemas.openxmlformats.org/officeDocument/2006/relationships" xmlns:p="http://schemas.openxmlformats.org/presentationml/2006/main">
  <p:tag name="SHAPE_LOCKS" val="1935"/>
</p:tagLst>
</file>

<file path=ppt/tags/tag18.xml><?xml version="1.0" encoding="utf-8"?>
<p:tagLst xmlns:a="http://schemas.openxmlformats.org/drawingml/2006/main" xmlns:r="http://schemas.openxmlformats.org/officeDocument/2006/relationships" xmlns:p="http://schemas.openxmlformats.org/presentationml/2006/main">
  <p:tag name="SHAPE_LOCKS" val="1935"/>
</p:tagLst>
</file>

<file path=ppt/tags/tag19.xml><?xml version="1.0" encoding="utf-8"?>
<p:tagLst xmlns:a="http://schemas.openxmlformats.org/drawingml/2006/main" xmlns:r="http://schemas.openxmlformats.org/officeDocument/2006/relationships" xmlns:p="http://schemas.openxmlformats.org/presentationml/2006/main">
  <p:tag name="SHAPE_LOCKS" val="1935"/>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35"/>
</p:tagLst>
</file>

<file path=ppt/tags/tag21.xml><?xml version="1.0" encoding="utf-8"?>
<p:tagLst xmlns:a="http://schemas.openxmlformats.org/drawingml/2006/main" xmlns:r="http://schemas.openxmlformats.org/officeDocument/2006/relationships" xmlns:p="http://schemas.openxmlformats.org/presentationml/2006/main">
  <p:tag name="SHAPE_LOCKS" val="1935"/>
</p:tagLst>
</file>

<file path=ppt/tags/tag22.xml><?xml version="1.0" encoding="utf-8"?>
<p:tagLst xmlns:a="http://schemas.openxmlformats.org/drawingml/2006/main" xmlns:r="http://schemas.openxmlformats.org/officeDocument/2006/relationships" xmlns:p="http://schemas.openxmlformats.org/presentationml/2006/main">
  <p:tag name="SHAPE_LOCKS" val="1935"/>
</p:tagLst>
</file>

<file path=ppt/tags/tag23.xml><?xml version="1.0" encoding="utf-8"?>
<p:tagLst xmlns:a="http://schemas.openxmlformats.org/drawingml/2006/main" xmlns:r="http://schemas.openxmlformats.org/officeDocument/2006/relationships" xmlns:p="http://schemas.openxmlformats.org/presentationml/2006/main">
  <p:tag name="SHAPE_LOCKS" val="1935"/>
</p:tagLst>
</file>

<file path=ppt/tags/tag24.xml><?xml version="1.0" encoding="utf-8"?>
<p:tagLst xmlns:a="http://schemas.openxmlformats.org/drawingml/2006/main" xmlns:r="http://schemas.openxmlformats.org/officeDocument/2006/relationships" xmlns:p="http://schemas.openxmlformats.org/presentationml/2006/main">
  <p:tag name="SHAPE_LOCKS" val="1935"/>
</p:tagLst>
</file>

<file path=ppt/tags/tag25.xml><?xml version="1.0" encoding="utf-8"?>
<p:tagLst xmlns:a="http://schemas.openxmlformats.org/drawingml/2006/main" xmlns:r="http://schemas.openxmlformats.org/officeDocument/2006/relationships" xmlns:p="http://schemas.openxmlformats.org/presentationml/2006/main">
  <p:tag name="SHAPE_LOCKS" val="1935"/>
</p:tagLst>
</file>

<file path=ppt/tags/tag26.xml><?xml version="1.0" encoding="utf-8"?>
<p:tagLst xmlns:a="http://schemas.openxmlformats.org/drawingml/2006/main" xmlns:r="http://schemas.openxmlformats.org/officeDocument/2006/relationships" xmlns:p="http://schemas.openxmlformats.org/presentationml/2006/main">
  <p:tag name="SHAPE_LOCKS" val="1935"/>
</p:tagLst>
</file>

<file path=ppt/tags/tag27.xml><?xml version="1.0" encoding="utf-8"?>
<p:tagLst xmlns:a="http://schemas.openxmlformats.org/drawingml/2006/main" xmlns:r="http://schemas.openxmlformats.org/officeDocument/2006/relationships" xmlns:p="http://schemas.openxmlformats.org/presentationml/2006/main">
  <p:tag name="SHAPE_LOCKS" val="1935"/>
</p:tagLst>
</file>

<file path=ppt/tags/tag28.xml><?xml version="1.0" encoding="utf-8"?>
<p:tagLst xmlns:a="http://schemas.openxmlformats.org/drawingml/2006/main" xmlns:r="http://schemas.openxmlformats.org/officeDocument/2006/relationships" xmlns:p="http://schemas.openxmlformats.org/presentationml/2006/main">
  <p:tag name="SHAPE_LOCKS" val="1935"/>
</p:tagLst>
</file>

<file path=ppt/tags/tag29.xml><?xml version="1.0" encoding="utf-8"?>
<p:tagLst xmlns:a="http://schemas.openxmlformats.org/drawingml/2006/main" xmlns:r="http://schemas.openxmlformats.org/officeDocument/2006/relationships" xmlns:p="http://schemas.openxmlformats.org/presentationml/2006/main">
  <p:tag name="SHAPE_LOCKS" val="1935"/>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35"/>
</p:tagLst>
</file>

<file path=ppt/tags/tag31.xml><?xml version="1.0" encoding="utf-8"?>
<p:tagLst xmlns:a="http://schemas.openxmlformats.org/drawingml/2006/main" xmlns:r="http://schemas.openxmlformats.org/officeDocument/2006/relationships" xmlns:p="http://schemas.openxmlformats.org/presentationml/2006/main">
  <p:tag name="SHAPE_LOCKS" val="1935"/>
</p:tagLst>
</file>

<file path=ppt/tags/tag32.xml><?xml version="1.0" encoding="utf-8"?>
<p:tagLst xmlns:a="http://schemas.openxmlformats.org/drawingml/2006/main" xmlns:r="http://schemas.openxmlformats.org/officeDocument/2006/relationships" xmlns:p="http://schemas.openxmlformats.org/presentationml/2006/main">
  <p:tag name="SHAPE_LOCKS" val="1935"/>
</p:tagLst>
</file>

<file path=ppt/tags/tag33.xml><?xml version="1.0" encoding="utf-8"?>
<p:tagLst xmlns:a="http://schemas.openxmlformats.org/drawingml/2006/main" xmlns:r="http://schemas.openxmlformats.org/officeDocument/2006/relationships" xmlns:p="http://schemas.openxmlformats.org/presentationml/2006/main">
  <p:tag name="SHAPE_LOCKS" val="1935"/>
</p:tagLst>
</file>

<file path=ppt/tags/tag34.xml><?xml version="1.0" encoding="utf-8"?>
<p:tagLst xmlns:a="http://schemas.openxmlformats.org/drawingml/2006/main" xmlns:r="http://schemas.openxmlformats.org/officeDocument/2006/relationships" xmlns:p="http://schemas.openxmlformats.org/presentationml/2006/main">
  <p:tag name="SHAPE_LOCKS" val="1935"/>
</p:tagLst>
</file>

<file path=ppt/tags/tag35.xml><?xml version="1.0" encoding="utf-8"?>
<p:tagLst xmlns:a="http://schemas.openxmlformats.org/drawingml/2006/main" xmlns:r="http://schemas.openxmlformats.org/officeDocument/2006/relationships" xmlns:p="http://schemas.openxmlformats.org/presentationml/2006/main">
  <p:tag name="SHAPE_LOCKS" val="1935"/>
</p:tagLst>
</file>

<file path=ppt/tags/tag36.xml><?xml version="1.0" encoding="utf-8"?>
<p:tagLst xmlns:a="http://schemas.openxmlformats.org/drawingml/2006/main" xmlns:r="http://schemas.openxmlformats.org/officeDocument/2006/relationships" xmlns:p="http://schemas.openxmlformats.org/presentationml/2006/main">
  <p:tag name="SHAPE_LOCKS" val="1935"/>
</p:tagLst>
</file>

<file path=ppt/tags/tag37.xml><?xml version="1.0" encoding="utf-8"?>
<p:tagLst xmlns:a="http://schemas.openxmlformats.org/drawingml/2006/main" xmlns:r="http://schemas.openxmlformats.org/officeDocument/2006/relationships" xmlns:p="http://schemas.openxmlformats.org/presentationml/2006/main">
  <p:tag name="SHAPE_LOCKS" val="1935"/>
</p:tagLst>
</file>

<file path=ppt/tags/tag38.xml><?xml version="1.0" encoding="utf-8"?>
<p:tagLst xmlns:a="http://schemas.openxmlformats.org/drawingml/2006/main" xmlns:r="http://schemas.openxmlformats.org/officeDocument/2006/relationships" xmlns:p="http://schemas.openxmlformats.org/presentationml/2006/main">
  <p:tag name="SHAPE_LOCKS" val="1935"/>
</p:tagLst>
</file>

<file path=ppt/tags/tag39.xml><?xml version="1.0" encoding="utf-8"?>
<p:tagLst xmlns:a="http://schemas.openxmlformats.org/drawingml/2006/main" xmlns:r="http://schemas.openxmlformats.org/officeDocument/2006/relationships" xmlns:p="http://schemas.openxmlformats.org/presentationml/2006/main">
  <p:tag name="SHAPE_LOCKS" val="1935"/>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52EACE5F-C289-464E-80B9-99C15446AD7B}"/>
    </a:ext>
  </a:extLst>
</a:theme>
</file>

<file path=ppt/theme/theme2.xml><?xml version="1.0" encoding="utf-8"?>
<a:theme xmlns:a="http://schemas.openxmlformats.org/drawingml/2006/main" na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A2F61057-4FFE-4E51-8761-C21E50B49344}"/>
    </a:ext>
  </a:extLst>
</a:theme>
</file>

<file path=ppt/theme/theme3.xml><?xml version="1.0" encoding="utf-8"?>
<a:theme xmlns:a="http://schemas.openxmlformats.org/drawingml/2006/main" name="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63470EFF-B119-4732-8B65-B243AA5FDD61}"/>
    </a:ext>
  </a:extLst>
</a:theme>
</file>

<file path=ppt/theme/theme4.xml><?xml version="1.0" encoding="utf-8"?>
<a:theme xmlns:a="http://schemas.openxmlformats.org/drawingml/2006/main" name="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A313E881-F3F1-441D-A89D-A4A5EC73B1D4}"/>
    </a:ext>
  </a:extLst>
</a:theme>
</file>

<file path=ppt/theme/theme5.xml><?xml version="1.0" encoding="utf-8"?>
<a:theme xmlns:a="http://schemas.openxmlformats.org/drawingml/2006/main" name="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E284F019-0A54-4C8A-BC38-B8BDFAC2B9EA}"/>
    </a:ext>
  </a:extLst>
</a:theme>
</file>

<file path=ppt/theme/theme6.xml><?xml version="1.0" encoding="utf-8"?>
<a:theme xmlns:a="http://schemas.openxmlformats.org/drawingml/2006/main" name="Guid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432015B9-5588-4502-B2EB-74059C9ECDFC}"/>
    </a:ext>
  </a:ext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UniBe_Vorlage_PP_unirot__180910</Template>
  <TotalTime>0</TotalTime>
  <Words>990</Words>
  <Application>Microsoft Macintosh PowerPoint</Application>
  <PresentationFormat>Bildschirmpräsentation (16:9)</PresentationFormat>
  <Paragraphs>139</Paragraphs>
  <Slides>10</Slides>
  <Notes>10</Notes>
  <HiddenSlides>0</HiddenSlides>
  <MMClips>0</MMClips>
  <ScaleCrop>false</ScaleCrop>
  <HeadingPairs>
    <vt:vector size="6" baseType="variant">
      <vt:variant>
        <vt:lpstr>Verwendete Schriftarten</vt:lpstr>
      </vt:variant>
      <vt:variant>
        <vt:i4>4</vt:i4>
      </vt:variant>
      <vt:variant>
        <vt:lpstr>Design</vt:lpstr>
      </vt:variant>
      <vt:variant>
        <vt:i4>6</vt:i4>
      </vt:variant>
      <vt:variant>
        <vt:lpstr>Folientitel</vt:lpstr>
      </vt:variant>
      <vt:variant>
        <vt:i4>10</vt:i4>
      </vt:variant>
    </vt:vector>
  </HeadingPairs>
  <TitlesOfParts>
    <vt:vector size="20" baseType="lpstr">
      <vt:lpstr>Arial</vt:lpstr>
      <vt:lpstr>Calibri</vt:lpstr>
      <vt:lpstr>Roboto</vt:lpstr>
      <vt:lpstr>Symbol</vt:lpstr>
      <vt:lpstr>1</vt:lpstr>
      <vt:lpstr>2</vt:lpstr>
      <vt:lpstr>3</vt:lpstr>
      <vt:lpstr>4</vt:lpstr>
      <vt:lpstr>5</vt:lpstr>
      <vt:lpstr>Guidlines</vt:lpstr>
      <vt:lpstr>Vortrag an der «HSP-Tagung 2020»</vt:lpstr>
      <vt:lpstr>PowerPoint-Präsentation</vt:lpstr>
      <vt:lpstr>PowerPoint-Präsentation</vt:lpstr>
      <vt:lpstr>Überblick</vt:lpstr>
      <vt:lpstr>Was bedeutet Neurosensitivität?</vt:lpstr>
      <vt:lpstr>Was bedeutet (für euch) Spiritualität?</vt:lpstr>
      <vt:lpstr>Wahrnehmungsfähigkeit</vt:lpstr>
      <vt:lpstr>Sensitivitätstypen</vt:lpstr>
      <vt:lpstr>Wert(ab)schöpfung</vt:lpstr>
      <vt:lpstr>*** Herzlichen Dank für eure Aufmerksamkeit ***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Wyrsch, Patrice (IOP)</dc:creator>
  <cp:lastModifiedBy>David Degen</cp:lastModifiedBy>
  <cp:revision>198</cp:revision>
  <cp:lastPrinted>2018-05-01T08:16:01Z</cp:lastPrinted>
  <dcterms:created xsi:type="dcterms:W3CDTF">2018-09-14T13:29:12Z</dcterms:created>
  <dcterms:modified xsi:type="dcterms:W3CDTF">2020-09-14T06:48:37Z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2016-05-19T00:00:00Z</vt:filetime>
  </property>
  <property fmtid="{D5CDD505-2E9C-101B-9397-08002B2CF9AE}" pid="3" name="Creator">
    <vt:lpwstr>Adobe InDesign CC 2015 (Macintosh)</vt:lpwstr>
  </property>
  <property fmtid="{D5CDD505-2E9C-101B-9397-08002B2CF9AE}" pid="4" name="LastSaved">
    <vt:filetime>2016-05-19T00:00:00Z</vt:filetime>
  </property>
</Properties>
</file>